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5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7" r:id="rId2"/>
    <p:sldMasterId id="2147483829" r:id="rId3"/>
    <p:sldMasterId id="2147483855" r:id="rId4"/>
    <p:sldMasterId id="2147483881" r:id="rId5"/>
    <p:sldMasterId id="2147483905" r:id="rId6"/>
  </p:sldMasterIdLst>
  <p:notesMasterIdLst>
    <p:notesMasterId r:id="rId38"/>
  </p:notesMasterIdLst>
  <p:handoutMasterIdLst>
    <p:handoutMasterId r:id="rId39"/>
  </p:handoutMasterIdLst>
  <p:sldIdLst>
    <p:sldId id="533" r:id="rId7"/>
    <p:sldId id="535" r:id="rId8"/>
    <p:sldId id="534" r:id="rId9"/>
    <p:sldId id="536" r:id="rId10"/>
    <p:sldId id="537" r:id="rId11"/>
    <p:sldId id="538" r:id="rId12"/>
    <p:sldId id="539" r:id="rId13"/>
    <p:sldId id="443" r:id="rId14"/>
    <p:sldId id="447" r:id="rId15"/>
    <p:sldId id="450" r:id="rId16"/>
    <p:sldId id="532" r:id="rId17"/>
    <p:sldId id="525" r:id="rId18"/>
    <p:sldId id="540" r:id="rId19"/>
    <p:sldId id="541" r:id="rId20"/>
    <p:sldId id="531" r:id="rId21"/>
    <p:sldId id="542" r:id="rId22"/>
    <p:sldId id="511" r:id="rId23"/>
    <p:sldId id="524" r:id="rId24"/>
    <p:sldId id="462" r:id="rId25"/>
    <p:sldId id="504" r:id="rId26"/>
    <p:sldId id="505" r:id="rId27"/>
    <p:sldId id="506" r:id="rId28"/>
    <p:sldId id="507" r:id="rId29"/>
    <p:sldId id="508" r:id="rId30"/>
    <p:sldId id="494" r:id="rId31"/>
    <p:sldId id="530" r:id="rId32"/>
    <p:sldId id="529" r:id="rId33"/>
    <p:sldId id="545" r:id="rId34"/>
    <p:sldId id="502" r:id="rId35"/>
    <p:sldId id="517" r:id="rId36"/>
    <p:sldId id="51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C000"/>
    <a:srgbClr val="2580B7"/>
    <a:srgbClr val="3B495B"/>
    <a:srgbClr val="CC0000"/>
    <a:srgbClr val="F59B11"/>
    <a:srgbClr val="FF5050"/>
    <a:srgbClr val="2FB455"/>
    <a:srgbClr val="944B9D"/>
    <a:srgbClr val="4472C4"/>
    <a:srgbClr val="FFC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9" autoAdjust="0"/>
    <p:restoredTop sz="79908" autoAdjust="0"/>
  </p:normalViewPr>
  <p:slideViewPr>
    <p:cSldViewPr snapToGrid="0">
      <p:cViewPr>
        <p:scale>
          <a:sx n="55" d="100"/>
          <a:sy n="55" d="100"/>
        </p:scale>
        <p:origin x="2472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349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4F18F-C3D3-D941-8226-05DCB426EC08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5CE7-DEED-0B4B-80D2-58661B6CC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08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14896-8224-4FA3-A45F-27BFC688D9A2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F6A2B-E607-4956-BC38-E97323172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8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Catherine</a:t>
            </a:r>
            <a:r>
              <a:rPr lang="en-US" b="0" baseline="0" dirty="0" smtClean="0"/>
              <a:t> and </a:t>
            </a:r>
            <a:r>
              <a:rPr lang="en-US" b="0" baseline="0" dirty="0" err="1" smtClean="0"/>
              <a:t>Berni</a:t>
            </a:r>
            <a:r>
              <a:rPr lang="en-US" b="0" baseline="0" dirty="0" smtClean="0"/>
              <a:t> to Introduce one another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51A714-6E74-4497-8A46-6E5EA7202730}" type="slidenum">
              <a:rPr lang="en-US" altLang="en-US" smtClean="0">
                <a:solidFill>
                  <a:prstClr val="black"/>
                </a:solidFill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en-US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48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51A714-6E74-4497-8A46-6E5EA720273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940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Reciprocal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09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85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Lovely flower</a:t>
            </a:r>
            <a:r>
              <a:rPr lang="en-US" altLang="en-US" baseline="0" dirty="0" smtClean="0"/>
              <a:t> that outlines the priorities. </a:t>
            </a:r>
            <a:endParaRPr lang="en-US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4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baseline="0" dirty="0" smtClean="0"/>
              <a:t>Implementing the Multi </a:t>
            </a:r>
            <a:r>
              <a:rPr lang="mr-IN" b="0" baseline="0" dirty="0" smtClean="0"/>
              <a:t>–</a:t>
            </a:r>
            <a:r>
              <a:rPr lang="en-US" b="0" baseline="0" dirty="0" smtClean="0"/>
              <a:t>Year Strategic Plan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Thames Valley District School Board </a:t>
            </a:r>
            <a:endParaRPr lang="en-US" b="0" baseline="0" dirty="0" smtClean="0"/>
          </a:p>
          <a:p>
            <a:r>
              <a:rPr lang="en-US" b="0" baseline="0" dirty="0" smtClean="0"/>
              <a:t>Kevin </a:t>
            </a:r>
            <a:r>
              <a:rPr lang="en-US" b="0" baseline="0" dirty="0" err="1" smtClean="0"/>
              <a:t>Lamoreux</a:t>
            </a: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51A714-6E74-4497-8A46-6E5EA7202730}" type="slidenum">
              <a:rPr lang="en-US" altLang="en-US" smtClean="0">
                <a:solidFill>
                  <a:prstClr val="black"/>
                </a:solidFill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dirty="0">
              <a:solidFill>
                <a:prstClr val="black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4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Louise  to give examples of how you are measuring</a:t>
            </a:r>
            <a:r>
              <a:rPr lang="en-US" baseline="0" dirty="0" smtClean="0"/>
              <a:t> your goals in the DAP.  (Qualitative and </a:t>
            </a:r>
            <a:r>
              <a:rPr lang="en-US" baseline="0" dirty="0" err="1" smtClean="0"/>
              <a:t>Quantitive</a:t>
            </a:r>
            <a:r>
              <a:rPr lang="en-US" baseline="0" dirty="0" smtClean="0"/>
              <a:t>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68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14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School Climate, Every Student Counts Survey, Graduation Rates, EQAO,</a:t>
            </a:r>
            <a:r>
              <a:rPr lang="en-US" baseline="0" smtClean="0"/>
              <a:t> Graduation Rates, Employment Equity Data, Student Demographic Data, Regional Demographic Data , Attendance Data, </a:t>
            </a:r>
            <a:r>
              <a:rPr lang="en-US" baseline="0" err="1" smtClean="0"/>
              <a:t>Indicidences</a:t>
            </a:r>
            <a:r>
              <a:rPr lang="en-US" baseline="0" smtClean="0"/>
              <a:t> of Hate and Racism,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62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Flip chart</a:t>
            </a:r>
            <a:r>
              <a:rPr lang="en-US" baseline="0" smtClean="0"/>
              <a:t> the responses.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to be replaced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53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dirty="0" smtClean="0"/>
              <a:t>[Add</a:t>
            </a:r>
            <a:r>
              <a:rPr lang="en-US" b="0" i="0" u="none" baseline="0" dirty="0" smtClean="0"/>
              <a:t> notes]</a:t>
            </a:r>
            <a:endParaRPr lang="en-US" b="0" i="0" u="none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50">
              <a:defRPr/>
            </a:pPr>
            <a:fld id="{5FFF6A2B-E607-4956-BC38-E97323172264}" type="slidenum">
              <a:rPr lang="en-US">
                <a:solidFill>
                  <a:prstClr val="black"/>
                </a:solidFill>
                <a:latin typeface="Calibri"/>
              </a:rPr>
              <a:pPr defTabSz="914350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48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6" name="Shape 19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smtClean="0"/>
              <a:t> Give some examples.</a:t>
            </a:r>
            <a:r>
              <a:rPr lang="en-CA" baseline="0" smtClean="0"/>
              <a:t>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r>
              <a:rPr lang="en-US" baseline="0" dirty="0" smtClean="0"/>
              <a:t>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What other outcomes are we looking for from this process.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Lets document of list of other intentions.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CCA03-A314-D140-A6EB-2C5ED645A9F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4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Fundamental role of leaders everywhere and we are always striving for ways to refine our practices.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all want to stay the course with so many distractions happening everywhere.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There are so many priorities that we are trying to achieve the strong district work brought focus into what we are trying to accomplish.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F6A2B-E607-4956-BC38-E973231722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2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In</a:t>
            </a:r>
            <a:r>
              <a:rPr lang="en-US" baseline="0" dirty="0" smtClean="0"/>
              <a:t> Ontario (over 8 years ago) there was controversial politics happening at the time that recommended we remove a layer of senior leadership. Lets focus on what works in school systems. </a:t>
            </a:r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aseline="0" dirty="0" smtClean="0"/>
              <a:t>Commissioned Dr. Ken </a:t>
            </a:r>
            <a:r>
              <a:rPr lang="en-US" baseline="0" dirty="0" err="1" smtClean="0"/>
              <a:t>Leithwood</a:t>
            </a:r>
            <a:r>
              <a:rPr lang="en-US" baseline="0" dirty="0" smtClean="0"/>
              <a:t> who has been doing work in Leadership in Ontario for a many years. Author of the Ontario Leadership framework and additional research. Lets talk about what really works. </a:t>
            </a:r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aseline="0" dirty="0" smtClean="0"/>
              <a:t>Google “Leadership in Education” and his name will be number one. </a:t>
            </a:r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aseline="0" dirty="0" smtClean="0"/>
              <a:t>I had the opportunity as a Director at the time to take a lead in making this happen. </a:t>
            </a:r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baseline="0" dirty="0" smtClean="0"/>
              <a:t>Table of what the District Practices are. </a:t>
            </a:r>
            <a:endParaRPr lang="en-US" dirty="0" smtClean="0"/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9 Key characteristics that research shows districts enact that support student learning. </a:t>
            </a:r>
          </a:p>
          <a:p>
            <a:pPr marL="171450" indent="-171450">
              <a:lnSpc>
                <a:spcPct val="100000"/>
              </a:lnSpc>
              <a:buFont typeface="Arial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lang="en-US" dirty="0" smtClean="0"/>
              <a:t>Also a vision of what we should be striving for.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FF6A2B-E607-4956-BC38-E973231722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53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Mission, Vision and Goals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Ensure</a:t>
            </a:r>
            <a:r>
              <a:rPr lang="en-US" baseline="0" dirty="0" smtClean="0"/>
              <a:t> transparent visioning/direction setting process is carried out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Consult extensively about district directions as part of the process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Spend sufficient time to ensure that the mission, vision and goals ( direction of the system is widely known)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Model the priorities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Embed district directions in improvement plans, principal meetings and other leadership interactions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Provide Coherent Instructional Guidance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Adopt</a:t>
            </a:r>
            <a:r>
              <a:rPr lang="en-US" baseline="0" dirty="0" smtClean="0"/>
              <a:t> a service orientation towards schools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Align curricular goals, assessment  instruments, instructional practice and teaching resources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Insist on ambitious goals for teaching and learning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Advocate for attention to the best available evidence to inform instructional improvement decisions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Expect schools to focus on needs of individual as well as groups of students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Encourage staff to be innovative</a:t>
            </a:r>
          </a:p>
          <a:p>
            <a:endParaRPr lang="en-US" b="1" dirty="0" smtClean="0"/>
          </a:p>
          <a:p>
            <a:r>
              <a:rPr lang="en-US" b="1" dirty="0" smtClean="0"/>
              <a:t>Build district and school capacity-Seek out and use multiple sources of evidence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Use data</a:t>
            </a:r>
            <a:r>
              <a:rPr lang="en-US" baseline="0" dirty="0" smtClean="0"/>
              <a:t> from all available sources to inform decision making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Insist on the use of the best available research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Encourage collaboration with the data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Provide training on the use of data with your principals and staff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Interactions with trustees should be based on sound evidence. 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Provide Job Embedded Professional Development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Provide PD</a:t>
            </a:r>
            <a:r>
              <a:rPr lang="en-US" baseline="0" dirty="0" smtClean="0"/>
              <a:t> opportunities for teachers and school level leaders in context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Align content of PD with capacities needed for district and school improvement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Require staff and growth plans be aligned with district and school improvement priorities.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Hold staff accountable for applying new capacities. 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Align budgets, personnel/polices and uses of time with district mission, vision and goals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Resources</a:t>
            </a:r>
            <a:r>
              <a:rPr lang="en-US" baseline="0" dirty="0" smtClean="0"/>
              <a:t> with district and improvement goals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Align personnel procedures and organization structures with district goals.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Give principals autonomy in hiring teaching staff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Assist and expect schools to allocate instructional resources equitably.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A2B-E607-4956-BC38-E9732317226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483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35E4-49A9-1C47-BE0A-F16A964A1B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4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35E4-49A9-1C47-BE0A-F16A964A1B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44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35E4-49A9-1C47-BE0A-F16A964A1B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4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535E4-49A9-1C47-BE0A-F16A964A1B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6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7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07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889" name="Picture Placeholder 888"/>
          <p:cNvSpPr>
            <a:spLocks noGrp="1"/>
          </p:cNvSpPr>
          <p:nvPr>
            <p:ph type="pic" sz="quarter" idx="10"/>
          </p:nvPr>
        </p:nvSpPr>
        <p:spPr>
          <a:xfrm>
            <a:off x="981075" y="1866900"/>
            <a:ext cx="2102177" cy="3692052"/>
          </a:xfrm>
        </p:spPr>
        <p:txBody>
          <a:bodyPr/>
          <a:lstStyle/>
          <a:p>
            <a:endParaRPr lang="en-US"/>
          </a:p>
        </p:txBody>
      </p:sp>
      <p:sp>
        <p:nvSpPr>
          <p:cNvPr id="892" name="Picture Placeholder 891"/>
          <p:cNvSpPr>
            <a:spLocks noGrp="1"/>
          </p:cNvSpPr>
          <p:nvPr>
            <p:ph type="pic" sz="quarter" idx="11"/>
          </p:nvPr>
        </p:nvSpPr>
        <p:spPr>
          <a:xfrm>
            <a:off x="2865748" y="2384980"/>
            <a:ext cx="1814675" cy="31739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0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040850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513" y="1790700"/>
            <a:ext cx="7172325" cy="4103688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8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7020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358" y="1499589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70206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78358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62054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62054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979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959796" y="3896265"/>
            <a:ext cx="2404300" cy="20917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4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52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67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47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970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6515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199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6543E-B19C-4406-BA06-F441180CB575}" type="slidenum">
              <a:rPr lang="en-CA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0069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0828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1153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50400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28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70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910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14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04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 flipH="1">
            <a:off x="0" y="0"/>
            <a:ext cx="8421858" cy="6858000"/>
          </a:xfrm>
          <a:custGeom>
            <a:avLst/>
            <a:gdLst>
              <a:gd name="connsiteX0" fmla="*/ 0 w 6079067"/>
              <a:gd name="connsiteY0" fmla="*/ 0 h 6858000"/>
              <a:gd name="connsiteX1" fmla="*/ 6079067 w 6079067"/>
              <a:gd name="connsiteY1" fmla="*/ 0 h 6858000"/>
              <a:gd name="connsiteX2" fmla="*/ 6079067 w 6079067"/>
              <a:gd name="connsiteY2" fmla="*/ 6858000 h 6858000"/>
              <a:gd name="connsiteX3" fmla="*/ 0 w 6079067"/>
              <a:gd name="connsiteY3" fmla="*/ 6858000 h 6858000"/>
              <a:gd name="connsiteX4" fmla="*/ 0 w 6079067"/>
              <a:gd name="connsiteY4" fmla="*/ 0 h 6858000"/>
              <a:gd name="connsiteX0" fmla="*/ 2377440 w 6079067"/>
              <a:gd name="connsiteY0" fmla="*/ 0 h 6872068"/>
              <a:gd name="connsiteX1" fmla="*/ 6079067 w 6079067"/>
              <a:gd name="connsiteY1" fmla="*/ 14068 h 6872068"/>
              <a:gd name="connsiteX2" fmla="*/ 6079067 w 6079067"/>
              <a:gd name="connsiteY2" fmla="*/ 6872068 h 6872068"/>
              <a:gd name="connsiteX3" fmla="*/ 0 w 6079067"/>
              <a:gd name="connsiteY3" fmla="*/ 6872068 h 6872068"/>
              <a:gd name="connsiteX4" fmla="*/ 2377440 w 6079067"/>
              <a:gd name="connsiteY4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9067" h="6872068">
                <a:moveTo>
                  <a:pt x="2377440" y="0"/>
                </a:moveTo>
                <a:lnTo>
                  <a:pt x="6079067" y="14068"/>
                </a:lnTo>
                <a:lnTo>
                  <a:pt x="6079067" y="6872068"/>
                </a:lnTo>
                <a:lnTo>
                  <a:pt x="0" y="6872068"/>
                </a:lnTo>
                <a:lnTo>
                  <a:pt x="237744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898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543" y="1917639"/>
            <a:ext cx="3059446" cy="4061316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57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88870" y="2137979"/>
            <a:ext cx="4366845" cy="250943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72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49447" y="2158080"/>
            <a:ext cx="2093101" cy="3714162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73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889" name="Picture Placeholder 888"/>
          <p:cNvSpPr>
            <a:spLocks noGrp="1"/>
          </p:cNvSpPr>
          <p:nvPr>
            <p:ph type="pic" sz="quarter" idx="10"/>
          </p:nvPr>
        </p:nvSpPr>
        <p:spPr>
          <a:xfrm>
            <a:off x="981075" y="1866900"/>
            <a:ext cx="2102177" cy="3692052"/>
          </a:xfrm>
        </p:spPr>
        <p:txBody>
          <a:bodyPr/>
          <a:lstStyle/>
          <a:p>
            <a:endParaRPr lang="en-US"/>
          </a:p>
        </p:txBody>
      </p:sp>
      <p:sp>
        <p:nvSpPr>
          <p:cNvPr id="892" name="Picture Placeholder 891"/>
          <p:cNvSpPr>
            <a:spLocks noGrp="1"/>
          </p:cNvSpPr>
          <p:nvPr>
            <p:ph type="pic" sz="quarter" idx="11"/>
          </p:nvPr>
        </p:nvSpPr>
        <p:spPr>
          <a:xfrm>
            <a:off x="2865748" y="2384980"/>
            <a:ext cx="1814675" cy="31739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78031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513" y="1790700"/>
            <a:ext cx="7172325" cy="4103688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5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7020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358" y="1499589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70206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78358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62054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62054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979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959796" y="3896265"/>
            <a:ext cx="2404300" cy="20917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906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19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17056" y="335666"/>
            <a:ext cx="6637277" cy="6195271"/>
          </a:xfrm>
          <a:custGeom>
            <a:avLst/>
            <a:gdLst>
              <a:gd name="connsiteX0" fmla="*/ 5049938 w 6051269"/>
              <a:gd name="connsiteY0" fmla="*/ 0 h 5648288"/>
              <a:gd name="connsiteX1" fmla="*/ 4760247 w 6051269"/>
              <a:gd name="connsiteY1" fmla="*/ 710575 h 5648288"/>
              <a:gd name="connsiteX2" fmla="*/ 6051269 w 6051269"/>
              <a:gd name="connsiteY2" fmla="*/ 372124 h 5648288"/>
              <a:gd name="connsiteX3" fmla="*/ 5614813 w 6051269"/>
              <a:gd name="connsiteY3" fmla="*/ 1442696 h 5648288"/>
              <a:gd name="connsiteX4" fmla="*/ 5851815 w 6051269"/>
              <a:gd name="connsiteY4" fmla="*/ 1380564 h 5648288"/>
              <a:gd name="connsiteX5" fmla="*/ 5219252 w 6051269"/>
              <a:gd name="connsiteY5" fmla="*/ 2932161 h 5648288"/>
              <a:gd name="connsiteX6" fmla="*/ 4572235 w 6051269"/>
              <a:gd name="connsiteY6" fmla="*/ 3101781 h 5648288"/>
              <a:gd name="connsiteX7" fmla="*/ 4340018 w 6051269"/>
              <a:gd name="connsiteY7" fmla="*/ 3671380 h 5648288"/>
              <a:gd name="connsiteX8" fmla="*/ 5426375 w 6051269"/>
              <a:gd name="connsiteY8" fmla="*/ 3386584 h 5648288"/>
              <a:gd name="connsiteX9" fmla="*/ 4977333 w 6051269"/>
              <a:gd name="connsiteY9" fmla="*/ 4488027 h 5648288"/>
              <a:gd name="connsiteX10" fmla="*/ 551507 w 6051269"/>
              <a:gd name="connsiteY10" fmla="*/ 5648288 h 5648288"/>
              <a:gd name="connsiteX11" fmla="*/ 804215 w 6051269"/>
              <a:gd name="connsiteY11" fmla="*/ 5028427 h 5648288"/>
              <a:gd name="connsiteX12" fmla="*/ 0 w 6051269"/>
              <a:gd name="connsiteY12" fmla="*/ 5239258 h 5648288"/>
              <a:gd name="connsiteX13" fmla="*/ 632563 w 6051269"/>
              <a:gd name="connsiteY13" fmla="*/ 3687661 h 5648288"/>
              <a:gd name="connsiteX14" fmla="*/ 1279580 w 6051269"/>
              <a:gd name="connsiteY14" fmla="*/ 3518041 h 5648288"/>
              <a:gd name="connsiteX15" fmla="*/ 1285737 w 6051269"/>
              <a:gd name="connsiteY15" fmla="*/ 3502939 h 5648288"/>
              <a:gd name="connsiteX16" fmla="*/ 412600 w 6051269"/>
              <a:gd name="connsiteY16" fmla="*/ 3731838 h 5648288"/>
              <a:gd name="connsiteX17" fmla="*/ 928577 w 6051269"/>
              <a:gd name="connsiteY17" fmla="*/ 2466210 h 5648288"/>
              <a:gd name="connsiteX18" fmla="*/ 273691 w 6051269"/>
              <a:gd name="connsiteY18" fmla="*/ 2637893 h 5648288"/>
              <a:gd name="connsiteX19" fmla="*/ 906254 w 6051269"/>
              <a:gd name="connsiteY19" fmla="*/ 1086296 h 564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51269" h="5648288">
                <a:moveTo>
                  <a:pt x="5049938" y="0"/>
                </a:moveTo>
                <a:lnTo>
                  <a:pt x="4760247" y="710575"/>
                </a:lnTo>
                <a:lnTo>
                  <a:pt x="6051269" y="372124"/>
                </a:lnTo>
                <a:lnTo>
                  <a:pt x="5614813" y="1442696"/>
                </a:lnTo>
                <a:lnTo>
                  <a:pt x="5851815" y="1380564"/>
                </a:lnTo>
                <a:lnTo>
                  <a:pt x="5219252" y="2932161"/>
                </a:lnTo>
                <a:lnTo>
                  <a:pt x="4572235" y="3101781"/>
                </a:lnTo>
                <a:lnTo>
                  <a:pt x="4340018" y="3671380"/>
                </a:lnTo>
                <a:lnTo>
                  <a:pt x="5426375" y="3386584"/>
                </a:lnTo>
                <a:lnTo>
                  <a:pt x="4977333" y="4488027"/>
                </a:lnTo>
                <a:lnTo>
                  <a:pt x="551507" y="5648288"/>
                </a:lnTo>
                <a:lnTo>
                  <a:pt x="804215" y="5028427"/>
                </a:lnTo>
                <a:lnTo>
                  <a:pt x="0" y="5239258"/>
                </a:lnTo>
                <a:lnTo>
                  <a:pt x="632563" y="3687661"/>
                </a:lnTo>
                <a:lnTo>
                  <a:pt x="1279580" y="3518041"/>
                </a:lnTo>
                <a:lnTo>
                  <a:pt x="1285737" y="3502939"/>
                </a:lnTo>
                <a:lnTo>
                  <a:pt x="412600" y="3731838"/>
                </a:lnTo>
                <a:lnTo>
                  <a:pt x="928577" y="2466210"/>
                </a:lnTo>
                <a:lnTo>
                  <a:pt x="273691" y="2637893"/>
                </a:lnTo>
                <a:lnTo>
                  <a:pt x="906254" y="108629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54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19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193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33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86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 flipH="1">
            <a:off x="0" y="0"/>
            <a:ext cx="8421858" cy="6858000"/>
          </a:xfrm>
          <a:custGeom>
            <a:avLst/>
            <a:gdLst>
              <a:gd name="connsiteX0" fmla="*/ 0 w 6079067"/>
              <a:gd name="connsiteY0" fmla="*/ 0 h 6858000"/>
              <a:gd name="connsiteX1" fmla="*/ 6079067 w 6079067"/>
              <a:gd name="connsiteY1" fmla="*/ 0 h 6858000"/>
              <a:gd name="connsiteX2" fmla="*/ 6079067 w 6079067"/>
              <a:gd name="connsiteY2" fmla="*/ 6858000 h 6858000"/>
              <a:gd name="connsiteX3" fmla="*/ 0 w 6079067"/>
              <a:gd name="connsiteY3" fmla="*/ 6858000 h 6858000"/>
              <a:gd name="connsiteX4" fmla="*/ 0 w 6079067"/>
              <a:gd name="connsiteY4" fmla="*/ 0 h 6858000"/>
              <a:gd name="connsiteX0" fmla="*/ 2377440 w 6079067"/>
              <a:gd name="connsiteY0" fmla="*/ 0 h 6872068"/>
              <a:gd name="connsiteX1" fmla="*/ 6079067 w 6079067"/>
              <a:gd name="connsiteY1" fmla="*/ 14068 h 6872068"/>
              <a:gd name="connsiteX2" fmla="*/ 6079067 w 6079067"/>
              <a:gd name="connsiteY2" fmla="*/ 6872068 h 6872068"/>
              <a:gd name="connsiteX3" fmla="*/ 0 w 6079067"/>
              <a:gd name="connsiteY3" fmla="*/ 6872068 h 6872068"/>
              <a:gd name="connsiteX4" fmla="*/ 2377440 w 6079067"/>
              <a:gd name="connsiteY4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9067" h="6872068">
                <a:moveTo>
                  <a:pt x="2377440" y="0"/>
                </a:moveTo>
                <a:lnTo>
                  <a:pt x="6079067" y="14068"/>
                </a:lnTo>
                <a:lnTo>
                  <a:pt x="6079067" y="6872068"/>
                </a:lnTo>
                <a:lnTo>
                  <a:pt x="0" y="6872068"/>
                </a:lnTo>
                <a:lnTo>
                  <a:pt x="237744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351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5785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6543E-B19C-4406-BA06-F441180CB575}" type="slidenum">
              <a:rPr lang="en-CA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771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5240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110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225213" y="6319838"/>
            <a:ext cx="433387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296650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0501C84-D350-42D4-A50F-B828990FAB91}" type="slidenum">
              <a:rPr lang="id-ID" altLang="en-US" sz="1400" b="1" smtClean="0">
                <a:solidFill>
                  <a:srgbClr val="FFFFFF"/>
                </a:solidFill>
                <a:latin typeface="Lato Regular"/>
                <a:ea typeface="Raleway Light"/>
                <a:cs typeface="Raleway Light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 sz="1400" b="1" smtClean="0">
              <a:solidFill>
                <a:srgbClr val="FFFFFF"/>
              </a:solidFill>
              <a:latin typeface="Lato Regular"/>
              <a:ea typeface="Raleway Light"/>
              <a:cs typeface="Raleway Light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182938" y="1054100"/>
            <a:ext cx="5826125" cy="419100"/>
          </a:xfrm>
          <a:prstGeom prst="rect">
            <a:avLst/>
          </a:prstGeom>
        </p:spPr>
        <p:txBody>
          <a:bodyPr lIns="108745" tIns="54373" rIns="108745" bIns="54373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617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04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32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04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20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/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bg1"/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400" b="1">
              <a:solidFill>
                <a:schemeClr val="bg1"/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3267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225213" y="6319838"/>
            <a:ext cx="433387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296650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fld id="{52626311-BD74-406F-BE81-BC65A60C6A24}" type="slidenum">
              <a:rPr lang="id-ID" altLang="en-US" sz="1400" b="1" smtClean="0">
                <a:solidFill>
                  <a:srgbClr val="FFFFFF"/>
                </a:solidFill>
                <a:latin typeface="Lato Regular"/>
                <a:ea typeface="Raleway Light"/>
                <a:cs typeface="Raleway Light"/>
              </a:rPr>
              <a:pPr algn="ctr" eaLnBrk="1" hangingPunct="1">
                <a:defRPr/>
              </a:pPr>
              <a:t>‹#›</a:t>
            </a:fld>
            <a:endParaRPr lang="id-ID" altLang="en-US" sz="1400" b="1" smtClean="0">
              <a:solidFill>
                <a:srgbClr val="FFFFFF"/>
              </a:solidFill>
              <a:latin typeface="Lato Regular"/>
              <a:ea typeface="Raleway Light"/>
              <a:cs typeface="Raleway Light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152400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1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7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pattFill prst="pct5">
          <a:fgClr>
            <a:schemeClr val="accent1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093C8-0A60-4B4E-B0DF-7CC4B5D1780E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9DA9-DC49-574B-A0AD-35A00CAF1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21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369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635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40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053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753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735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439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29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1587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612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95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418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 flipH="1">
            <a:off x="0" y="0"/>
            <a:ext cx="8421858" cy="6858000"/>
          </a:xfrm>
          <a:custGeom>
            <a:avLst/>
            <a:gdLst>
              <a:gd name="connsiteX0" fmla="*/ 0 w 6079067"/>
              <a:gd name="connsiteY0" fmla="*/ 0 h 6858000"/>
              <a:gd name="connsiteX1" fmla="*/ 6079067 w 6079067"/>
              <a:gd name="connsiteY1" fmla="*/ 0 h 6858000"/>
              <a:gd name="connsiteX2" fmla="*/ 6079067 w 6079067"/>
              <a:gd name="connsiteY2" fmla="*/ 6858000 h 6858000"/>
              <a:gd name="connsiteX3" fmla="*/ 0 w 6079067"/>
              <a:gd name="connsiteY3" fmla="*/ 6858000 h 6858000"/>
              <a:gd name="connsiteX4" fmla="*/ 0 w 6079067"/>
              <a:gd name="connsiteY4" fmla="*/ 0 h 6858000"/>
              <a:gd name="connsiteX0" fmla="*/ 2377440 w 6079067"/>
              <a:gd name="connsiteY0" fmla="*/ 0 h 6872068"/>
              <a:gd name="connsiteX1" fmla="*/ 6079067 w 6079067"/>
              <a:gd name="connsiteY1" fmla="*/ 14068 h 6872068"/>
              <a:gd name="connsiteX2" fmla="*/ 6079067 w 6079067"/>
              <a:gd name="connsiteY2" fmla="*/ 6872068 h 6872068"/>
              <a:gd name="connsiteX3" fmla="*/ 0 w 6079067"/>
              <a:gd name="connsiteY3" fmla="*/ 6872068 h 6872068"/>
              <a:gd name="connsiteX4" fmla="*/ 2377440 w 6079067"/>
              <a:gd name="connsiteY4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9067" h="6872068">
                <a:moveTo>
                  <a:pt x="2377440" y="0"/>
                </a:moveTo>
                <a:lnTo>
                  <a:pt x="6079067" y="14068"/>
                </a:lnTo>
                <a:lnTo>
                  <a:pt x="6079067" y="6872068"/>
                </a:lnTo>
                <a:lnTo>
                  <a:pt x="0" y="6872068"/>
                </a:lnTo>
                <a:lnTo>
                  <a:pt x="237744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521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217056" y="335666"/>
            <a:ext cx="6637277" cy="6195271"/>
          </a:xfrm>
          <a:custGeom>
            <a:avLst/>
            <a:gdLst>
              <a:gd name="connsiteX0" fmla="*/ 5049938 w 6051269"/>
              <a:gd name="connsiteY0" fmla="*/ 0 h 5648288"/>
              <a:gd name="connsiteX1" fmla="*/ 4760247 w 6051269"/>
              <a:gd name="connsiteY1" fmla="*/ 710575 h 5648288"/>
              <a:gd name="connsiteX2" fmla="*/ 6051269 w 6051269"/>
              <a:gd name="connsiteY2" fmla="*/ 372124 h 5648288"/>
              <a:gd name="connsiteX3" fmla="*/ 5614813 w 6051269"/>
              <a:gd name="connsiteY3" fmla="*/ 1442696 h 5648288"/>
              <a:gd name="connsiteX4" fmla="*/ 5851815 w 6051269"/>
              <a:gd name="connsiteY4" fmla="*/ 1380564 h 5648288"/>
              <a:gd name="connsiteX5" fmla="*/ 5219252 w 6051269"/>
              <a:gd name="connsiteY5" fmla="*/ 2932161 h 5648288"/>
              <a:gd name="connsiteX6" fmla="*/ 4572235 w 6051269"/>
              <a:gd name="connsiteY6" fmla="*/ 3101781 h 5648288"/>
              <a:gd name="connsiteX7" fmla="*/ 4340018 w 6051269"/>
              <a:gd name="connsiteY7" fmla="*/ 3671380 h 5648288"/>
              <a:gd name="connsiteX8" fmla="*/ 5426375 w 6051269"/>
              <a:gd name="connsiteY8" fmla="*/ 3386584 h 5648288"/>
              <a:gd name="connsiteX9" fmla="*/ 4977333 w 6051269"/>
              <a:gd name="connsiteY9" fmla="*/ 4488027 h 5648288"/>
              <a:gd name="connsiteX10" fmla="*/ 551507 w 6051269"/>
              <a:gd name="connsiteY10" fmla="*/ 5648288 h 5648288"/>
              <a:gd name="connsiteX11" fmla="*/ 804215 w 6051269"/>
              <a:gd name="connsiteY11" fmla="*/ 5028427 h 5648288"/>
              <a:gd name="connsiteX12" fmla="*/ 0 w 6051269"/>
              <a:gd name="connsiteY12" fmla="*/ 5239258 h 5648288"/>
              <a:gd name="connsiteX13" fmla="*/ 632563 w 6051269"/>
              <a:gd name="connsiteY13" fmla="*/ 3687661 h 5648288"/>
              <a:gd name="connsiteX14" fmla="*/ 1279580 w 6051269"/>
              <a:gd name="connsiteY14" fmla="*/ 3518041 h 5648288"/>
              <a:gd name="connsiteX15" fmla="*/ 1285737 w 6051269"/>
              <a:gd name="connsiteY15" fmla="*/ 3502939 h 5648288"/>
              <a:gd name="connsiteX16" fmla="*/ 412600 w 6051269"/>
              <a:gd name="connsiteY16" fmla="*/ 3731838 h 5648288"/>
              <a:gd name="connsiteX17" fmla="*/ 928577 w 6051269"/>
              <a:gd name="connsiteY17" fmla="*/ 2466210 h 5648288"/>
              <a:gd name="connsiteX18" fmla="*/ 273691 w 6051269"/>
              <a:gd name="connsiteY18" fmla="*/ 2637893 h 5648288"/>
              <a:gd name="connsiteX19" fmla="*/ 906254 w 6051269"/>
              <a:gd name="connsiteY19" fmla="*/ 1086296 h 564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51269" h="5648288">
                <a:moveTo>
                  <a:pt x="5049938" y="0"/>
                </a:moveTo>
                <a:lnTo>
                  <a:pt x="4760247" y="710575"/>
                </a:lnTo>
                <a:lnTo>
                  <a:pt x="6051269" y="372124"/>
                </a:lnTo>
                <a:lnTo>
                  <a:pt x="5614813" y="1442696"/>
                </a:lnTo>
                <a:lnTo>
                  <a:pt x="5851815" y="1380564"/>
                </a:lnTo>
                <a:lnTo>
                  <a:pt x="5219252" y="2932161"/>
                </a:lnTo>
                <a:lnTo>
                  <a:pt x="4572235" y="3101781"/>
                </a:lnTo>
                <a:lnTo>
                  <a:pt x="4340018" y="3671380"/>
                </a:lnTo>
                <a:lnTo>
                  <a:pt x="5426375" y="3386584"/>
                </a:lnTo>
                <a:lnTo>
                  <a:pt x="4977333" y="4488027"/>
                </a:lnTo>
                <a:lnTo>
                  <a:pt x="551507" y="5648288"/>
                </a:lnTo>
                <a:lnTo>
                  <a:pt x="804215" y="5028427"/>
                </a:lnTo>
                <a:lnTo>
                  <a:pt x="0" y="5239258"/>
                </a:lnTo>
                <a:lnTo>
                  <a:pt x="632563" y="3687661"/>
                </a:lnTo>
                <a:lnTo>
                  <a:pt x="1279580" y="3518041"/>
                </a:lnTo>
                <a:lnTo>
                  <a:pt x="1285737" y="3502939"/>
                </a:lnTo>
                <a:lnTo>
                  <a:pt x="412600" y="3731838"/>
                </a:lnTo>
                <a:lnTo>
                  <a:pt x="928577" y="2466210"/>
                </a:lnTo>
                <a:lnTo>
                  <a:pt x="273691" y="2637893"/>
                </a:lnTo>
                <a:lnTo>
                  <a:pt x="906254" y="108629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55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951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08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41008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344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prstClr val="white"/>
                </a:solidFill>
                <a:latin typeface="Calibri Light"/>
                <a:cs typeface="Raleway Light"/>
              </a:rPr>
              <a:pPr algn="ctr"/>
              <a:t>‹#›</a:t>
            </a:fld>
            <a:endParaRPr lang="id-ID" sz="1400" b="1" dirty="0">
              <a:solidFill>
                <a:prstClr val="white"/>
              </a:solidFill>
              <a:latin typeface="Calibri Ligh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43081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1225213" y="6319838"/>
            <a:ext cx="433387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296650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0501C84-D350-42D4-A50F-B828990FAB91}" type="slidenum">
              <a:rPr lang="id-ID" altLang="en-US" sz="1400" b="1" smtClean="0">
                <a:solidFill>
                  <a:srgbClr val="FFFFFF"/>
                </a:solidFill>
                <a:latin typeface="Lato Regular"/>
                <a:ea typeface="Raleway Light"/>
                <a:cs typeface="Raleway Light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d-ID" altLang="en-US" sz="1400" b="1" smtClean="0">
              <a:solidFill>
                <a:srgbClr val="FFFFFF"/>
              </a:solidFill>
              <a:latin typeface="Lato Regular"/>
              <a:ea typeface="Raleway Light"/>
              <a:cs typeface="Raleway Light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3182938" y="1054100"/>
            <a:ext cx="5826125" cy="419100"/>
          </a:xfrm>
          <a:prstGeom prst="rect">
            <a:avLst/>
          </a:prstGeom>
        </p:spPr>
        <p:txBody>
          <a:bodyPr lIns="108745" tIns="54373" rIns="108745" bIns="54373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2628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758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pattFill prst="pct5">
          <a:fgClr>
            <a:schemeClr val="accent1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093C8-0A60-4B4E-B0DF-7CC4B5D1780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79DA9-DC49-574B-A0AD-35A00CAF1CC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3136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37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225213" y="6319838"/>
            <a:ext cx="433387" cy="431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296650" y="6381750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defRPr/>
            </a:pPr>
            <a:fld id="{52626311-BD74-406F-BE81-BC65A60C6A24}" type="slidenum">
              <a:rPr lang="id-ID" altLang="en-US" sz="1400" b="1" smtClean="0">
                <a:solidFill>
                  <a:srgbClr val="FFFFFF"/>
                </a:solidFill>
                <a:latin typeface="Lato Regular"/>
                <a:ea typeface="Raleway Light"/>
                <a:cs typeface="Raleway Light"/>
              </a:rPr>
              <a:pPr algn="ctr">
                <a:defRPr/>
              </a:pPr>
              <a:t>‹#›</a:t>
            </a:fld>
            <a:endParaRPr lang="id-ID" altLang="en-US" sz="1400" b="1" smtClean="0">
              <a:solidFill>
                <a:srgbClr val="FFFFFF"/>
              </a:solidFill>
              <a:latin typeface="Lato Regular"/>
              <a:ea typeface="Raleway Light"/>
              <a:cs typeface="Raleway Light"/>
            </a:endParaRP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152400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048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73857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71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75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3930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5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47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543" y="1917639"/>
            <a:ext cx="3059446" cy="4061316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67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88870" y="2137979"/>
            <a:ext cx="4366845" cy="250943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83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0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49447" y="2158080"/>
            <a:ext cx="2093101" cy="3714162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284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889" name="Picture Placeholder 888"/>
          <p:cNvSpPr>
            <a:spLocks noGrp="1"/>
          </p:cNvSpPr>
          <p:nvPr>
            <p:ph type="pic" sz="quarter" idx="10"/>
          </p:nvPr>
        </p:nvSpPr>
        <p:spPr>
          <a:xfrm>
            <a:off x="981075" y="1866900"/>
            <a:ext cx="2102177" cy="3692052"/>
          </a:xfrm>
        </p:spPr>
        <p:txBody>
          <a:bodyPr/>
          <a:lstStyle/>
          <a:p>
            <a:endParaRPr lang="en-US"/>
          </a:p>
        </p:txBody>
      </p:sp>
      <p:sp>
        <p:nvSpPr>
          <p:cNvPr id="892" name="Picture Placeholder 891"/>
          <p:cNvSpPr>
            <a:spLocks noGrp="1"/>
          </p:cNvSpPr>
          <p:nvPr>
            <p:ph type="pic" sz="quarter" idx="11"/>
          </p:nvPr>
        </p:nvSpPr>
        <p:spPr>
          <a:xfrm>
            <a:off x="2865748" y="2384980"/>
            <a:ext cx="1814675" cy="31739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7946589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513" y="1790700"/>
            <a:ext cx="7172325" cy="4103688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9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7020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358" y="1499589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70206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78358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62054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62054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979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959796" y="3896265"/>
            <a:ext cx="2404300" cy="20917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338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9278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49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7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495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27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747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 flipH="1">
            <a:off x="0" y="0"/>
            <a:ext cx="8421858" cy="6858000"/>
          </a:xfrm>
          <a:custGeom>
            <a:avLst/>
            <a:gdLst>
              <a:gd name="connsiteX0" fmla="*/ 0 w 6079067"/>
              <a:gd name="connsiteY0" fmla="*/ 0 h 6858000"/>
              <a:gd name="connsiteX1" fmla="*/ 6079067 w 6079067"/>
              <a:gd name="connsiteY1" fmla="*/ 0 h 6858000"/>
              <a:gd name="connsiteX2" fmla="*/ 6079067 w 6079067"/>
              <a:gd name="connsiteY2" fmla="*/ 6858000 h 6858000"/>
              <a:gd name="connsiteX3" fmla="*/ 0 w 6079067"/>
              <a:gd name="connsiteY3" fmla="*/ 6858000 h 6858000"/>
              <a:gd name="connsiteX4" fmla="*/ 0 w 6079067"/>
              <a:gd name="connsiteY4" fmla="*/ 0 h 6858000"/>
              <a:gd name="connsiteX0" fmla="*/ 2377440 w 6079067"/>
              <a:gd name="connsiteY0" fmla="*/ 0 h 6872068"/>
              <a:gd name="connsiteX1" fmla="*/ 6079067 w 6079067"/>
              <a:gd name="connsiteY1" fmla="*/ 14068 h 6872068"/>
              <a:gd name="connsiteX2" fmla="*/ 6079067 w 6079067"/>
              <a:gd name="connsiteY2" fmla="*/ 6872068 h 6872068"/>
              <a:gd name="connsiteX3" fmla="*/ 0 w 6079067"/>
              <a:gd name="connsiteY3" fmla="*/ 6872068 h 6872068"/>
              <a:gd name="connsiteX4" fmla="*/ 2377440 w 6079067"/>
              <a:gd name="connsiteY4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9067" h="6872068">
                <a:moveTo>
                  <a:pt x="2377440" y="0"/>
                </a:moveTo>
                <a:lnTo>
                  <a:pt x="6079067" y="14068"/>
                </a:lnTo>
                <a:lnTo>
                  <a:pt x="6079067" y="6872068"/>
                </a:lnTo>
                <a:lnTo>
                  <a:pt x="0" y="6872068"/>
                </a:lnTo>
                <a:lnTo>
                  <a:pt x="237744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40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3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6543E-B19C-4406-BA06-F441180CB575}" type="slidenum">
              <a:rPr lang="en-CA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61603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89909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4876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484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66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179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277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74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61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291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543" y="1917639"/>
            <a:ext cx="3059446" cy="4061316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99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88870" y="2137979"/>
            <a:ext cx="4366845" cy="250943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85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49447" y="2158080"/>
            <a:ext cx="2093101" cy="3714162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20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889" name="Picture Placeholder 888"/>
          <p:cNvSpPr>
            <a:spLocks noGrp="1"/>
          </p:cNvSpPr>
          <p:nvPr>
            <p:ph type="pic" sz="quarter" idx="10"/>
          </p:nvPr>
        </p:nvSpPr>
        <p:spPr>
          <a:xfrm>
            <a:off x="981075" y="1866900"/>
            <a:ext cx="2102177" cy="3692052"/>
          </a:xfrm>
        </p:spPr>
        <p:txBody>
          <a:bodyPr/>
          <a:lstStyle/>
          <a:p>
            <a:endParaRPr lang="en-US"/>
          </a:p>
        </p:txBody>
      </p:sp>
      <p:sp>
        <p:nvSpPr>
          <p:cNvPr id="892" name="Picture Placeholder 891"/>
          <p:cNvSpPr>
            <a:spLocks noGrp="1"/>
          </p:cNvSpPr>
          <p:nvPr>
            <p:ph type="pic" sz="quarter" idx="11"/>
          </p:nvPr>
        </p:nvSpPr>
        <p:spPr>
          <a:xfrm>
            <a:off x="2865748" y="2384980"/>
            <a:ext cx="1814675" cy="31739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18753" y="747109"/>
            <a:ext cx="11887200" cy="5634737"/>
          </a:xfrm>
          <a:custGeom>
            <a:avLst/>
            <a:gdLst>
              <a:gd name="connsiteX0" fmla="*/ 10985040 w 11318769"/>
              <a:gd name="connsiteY0" fmla="*/ 3732617 h 4035391"/>
              <a:gd name="connsiteX1" fmla="*/ 10965946 w 11318769"/>
              <a:gd name="connsiteY1" fmla="*/ 3745578 h 4035391"/>
              <a:gd name="connsiteX2" fmla="*/ 10985040 w 11318769"/>
              <a:gd name="connsiteY2" fmla="*/ 3732617 h 4035391"/>
              <a:gd name="connsiteX3" fmla="*/ 9736949 w 11318769"/>
              <a:gd name="connsiteY3" fmla="*/ 3711080 h 4035391"/>
              <a:gd name="connsiteX4" fmla="*/ 9718928 w 11318769"/>
              <a:gd name="connsiteY4" fmla="*/ 3728195 h 4035391"/>
              <a:gd name="connsiteX5" fmla="*/ 9747433 w 11318769"/>
              <a:gd name="connsiteY5" fmla="*/ 3714051 h 4035391"/>
              <a:gd name="connsiteX6" fmla="*/ 9736949 w 11318769"/>
              <a:gd name="connsiteY6" fmla="*/ 3711080 h 4035391"/>
              <a:gd name="connsiteX7" fmla="*/ 9661954 w 11318769"/>
              <a:gd name="connsiteY7" fmla="*/ 3700136 h 4035391"/>
              <a:gd name="connsiteX8" fmla="*/ 9667671 w 11318769"/>
              <a:gd name="connsiteY8" fmla="*/ 3713523 h 4035391"/>
              <a:gd name="connsiteX9" fmla="*/ 9661954 w 11318769"/>
              <a:gd name="connsiteY9" fmla="*/ 3700136 h 4035391"/>
              <a:gd name="connsiteX10" fmla="*/ 9561469 w 11318769"/>
              <a:gd name="connsiteY10" fmla="*/ 3678595 h 4035391"/>
              <a:gd name="connsiteX11" fmla="*/ 9547420 w 11318769"/>
              <a:gd name="connsiteY11" fmla="*/ 3695210 h 4035391"/>
              <a:gd name="connsiteX12" fmla="*/ 9564942 w 11318769"/>
              <a:gd name="connsiteY12" fmla="*/ 3682448 h 4035391"/>
              <a:gd name="connsiteX13" fmla="*/ 9561469 w 11318769"/>
              <a:gd name="connsiteY13" fmla="*/ 3678595 h 4035391"/>
              <a:gd name="connsiteX14" fmla="*/ 9489633 w 11318769"/>
              <a:gd name="connsiteY14" fmla="*/ 3662026 h 4035391"/>
              <a:gd name="connsiteX15" fmla="*/ 9496164 w 11318769"/>
              <a:gd name="connsiteY15" fmla="*/ 3680539 h 4035391"/>
              <a:gd name="connsiteX16" fmla="*/ 9489633 w 11318769"/>
              <a:gd name="connsiteY16" fmla="*/ 3662026 h 4035391"/>
              <a:gd name="connsiteX17" fmla="*/ 9445336 w 11318769"/>
              <a:gd name="connsiteY17" fmla="*/ 3659763 h 4035391"/>
              <a:gd name="connsiteX18" fmla="*/ 9436583 w 11318769"/>
              <a:gd name="connsiteY18" fmla="*/ 3675714 h 4035391"/>
              <a:gd name="connsiteX19" fmla="*/ 9454105 w 11318769"/>
              <a:gd name="connsiteY19" fmla="*/ 3662951 h 4035391"/>
              <a:gd name="connsiteX20" fmla="*/ 9445336 w 11318769"/>
              <a:gd name="connsiteY20" fmla="*/ 3659763 h 4035391"/>
              <a:gd name="connsiteX21" fmla="*/ 11063536 w 11318769"/>
              <a:gd name="connsiteY21" fmla="*/ 3647070 h 4035391"/>
              <a:gd name="connsiteX22" fmla="*/ 11035031 w 11318769"/>
              <a:gd name="connsiteY22" fmla="*/ 3661214 h 4035391"/>
              <a:gd name="connsiteX23" fmla="*/ 11063536 w 11318769"/>
              <a:gd name="connsiteY23" fmla="*/ 3647070 h 4035391"/>
              <a:gd name="connsiteX24" fmla="*/ 11022785 w 11318769"/>
              <a:gd name="connsiteY24" fmla="*/ 3639876 h 4035391"/>
              <a:gd name="connsiteX25" fmla="*/ 10994499 w 11318769"/>
              <a:gd name="connsiteY25" fmla="*/ 3655753 h 4035391"/>
              <a:gd name="connsiteX26" fmla="*/ 11022785 w 11318769"/>
              <a:gd name="connsiteY26" fmla="*/ 3639876 h 4035391"/>
              <a:gd name="connsiteX27" fmla="*/ 10982251 w 11318769"/>
              <a:gd name="connsiteY27" fmla="*/ 3634415 h 4035391"/>
              <a:gd name="connsiteX28" fmla="*/ 10953744 w 11318769"/>
              <a:gd name="connsiteY28" fmla="*/ 3648561 h 4035391"/>
              <a:gd name="connsiteX29" fmla="*/ 10982251 w 11318769"/>
              <a:gd name="connsiteY29" fmla="*/ 3634415 h 4035391"/>
              <a:gd name="connsiteX30" fmla="*/ 10927998 w 11318769"/>
              <a:gd name="connsiteY30" fmla="*/ 3626225 h 4035391"/>
              <a:gd name="connsiteX31" fmla="*/ 10904058 w 11318769"/>
              <a:gd name="connsiteY31" fmla="*/ 3633690 h 4035391"/>
              <a:gd name="connsiteX32" fmla="*/ 10927998 w 11318769"/>
              <a:gd name="connsiteY32" fmla="*/ 3626225 h 4035391"/>
              <a:gd name="connsiteX33" fmla="*/ 11154063 w 11318769"/>
              <a:gd name="connsiteY33" fmla="*/ 3581128 h 4035391"/>
              <a:gd name="connsiteX34" fmla="*/ 11134973 w 11318769"/>
              <a:gd name="connsiteY34" fmla="*/ 3594088 h 4035391"/>
              <a:gd name="connsiteX35" fmla="*/ 11154063 w 11318769"/>
              <a:gd name="connsiteY35" fmla="*/ 3581128 h 4035391"/>
              <a:gd name="connsiteX36" fmla="*/ 10427855 w 11318769"/>
              <a:gd name="connsiteY36" fmla="*/ 3580018 h 4035391"/>
              <a:gd name="connsiteX37" fmla="*/ 10432378 w 11318769"/>
              <a:gd name="connsiteY37" fmla="*/ 3583903 h 4035391"/>
              <a:gd name="connsiteX38" fmla="*/ 10427855 w 11318769"/>
              <a:gd name="connsiteY38" fmla="*/ 3580018 h 4035391"/>
              <a:gd name="connsiteX39" fmla="*/ 10476701 w 11318769"/>
              <a:gd name="connsiteY39" fmla="*/ 3575525 h 4035391"/>
              <a:gd name="connsiteX40" fmla="*/ 10482328 w 11318769"/>
              <a:gd name="connsiteY40" fmla="*/ 3588181 h 4035391"/>
              <a:gd name="connsiteX41" fmla="*/ 10476701 w 11318769"/>
              <a:gd name="connsiteY41" fmla="*/ 3575525 h 4035391"/>
              <a:gd name="connsiteX42" fmla="*/ 11148616 w 11318769"/>
              <a:gd name="connsiteY42" fmla="*/ 3537816 h 4035391"/>
              <a:gd name="connsiteX43" fmla="*/ 11129525 w 11318769"/>
              <a:gd name="connsiteY43" fmla="*/ 3550776 h 4035391"/>
              <a:gd name="connsiteX44" fmla="*/ 11148616 w 11318769"/>
              <a:gd name="connsiteY44" fmla="*/ 3537816 h 4035391"/>
              <a:gd name="connsiteX45" fmla="*/ 10965371 w 11318769"/>
              <a:gd name="connsiteY45" fmla="*/ 3490717 h 4035391"/>
              <a:gd name="connsiteX46" fmla="*/ 10956712 w 11318769"/>
              <a:gd name="connsiteY46" fmla="*/ 3507397 h 4035391"/>
              <a:gd name="connsiteX47" fmla="*/ 10974234 w 11318769"/>
              <a:gd name="connsiteY47" fmla="*/ 3494634 h 4035391"/>
              <a:gd name="connsiteX48" fmla="*/ 10965371 w 11318769"/>
              <a:gd name="connsiteY48" fmla="*/ 3490717 h 4035391"/>
              <a:gd name="connsiteX49" fmla="*/ 11159210 w 11318769"/>
              <a:gd name="connsiteY49" fmla="*/ 3393933 h 4035391"/>
              <a:gd name="connsiteX50" fmla="*/ 11132274 w 11318769"/>
              <a:gd name="connsiteY50" fmla="*/ 3407881 h 4035391"/>
              <a:gd name="connsiteX51" fmla="*/ 11108933 w 11318769"/>
              <a:gd name="connsiteY51" fmla="*/ 3385243 h 4035391"/>
              <a:gd name="connsiteX52" fmla="*/ 11081018 w 11318769"/>
              <a:gd name="connsiteY52" fmla="*/ 3393209 h 4035391"/>
              <a:gd name="connsiteX53" fmla="*/ 11108933 w 11318769"/>
              <a:gd name="connsiteY53" fmla="*/ 3385243 h 4035391"/>
              <a:gd name="connsiteX54" fmla="*/ 10829367 w 11318769"/>
              <a:gd name="connsiteY54" fmla="*/ 3234877 h 4035391"/>
              <a:gd name="connsiteX55" fmla="*/ 10805516 w 11318769"/>
              <a:gd name="connsiteY55" fmla="*/ 3243073 h 4035391"/>
              <a:gd name="connsiteX56" fmla="*/ 10829367 w 11318769"/>
              <a:gd name="connsiteY56" fmla="*/ 3234877 h 4035391"/>
              <a:gd name="connsiteX57" fmla="*/ 714116 w 11318769"/>
              <a:gd name="connsiteY57" fmla="*/ 3195392 h 4035391"/>
              <a:gd name="connsiteX58" fmla="*/ 694944 w 11318769"/>
              <a:gd name="connsiteY58" fmla="*/ 3226510 h 4035391"/>
              <a:gd name="connsiteX59" fmla="*/ 693636 w 11318769"/>
              <a:gd name="connsiteY59" fmla="*/ 3216116 h 4035391"/>
              <a:gd name="connsiteX60" fmla="*/ 714116 w 11318769"/>
              <a:gd name="connsiteY60" fmla="*/ 3195392 h 4035391"/>
              <a:gd name="connsiteX61" fmla="*/ 1318077 w 11318769"/>
              <a:gd name="connsiteY61" fmla="*/ 3111426 h 4035391"/>
              <a:gd name="connsiteX62" fmla="*/ 1294852 w 11318769"/>
              <a:gd name="connsiteY62" fmla="*/ 3129938 h 4035391"/>
              <a:gd name="connsiteX63" fmla="*/ 1323357 w 11318769"/>
              <a:gd name="connsiteY63" fmla="*/ 3115793 h 4035391"/>
              <a:gd name="connsiteX64" fmla="*/ 1318077 w 11318769"/>
              <a:gd name="connsiteY64" fmla="*/ 3111426 h 4035391"/>
              <a:gd name="connsiteX65" fmla="*/ 10563194 w 11318769"/>
              <a:gd name="connsiteY65" fmla="*/ 2962879 h 4035391"/>
              <a:gd name="connsiteX66" fmla="*/ 10543225 w 11318769"/>
              <a:gd name="connsiteY66" fmla="*/ 2969845 h 4035391"/>
              <a:gd name="connsiteX67" fmla="*/ 10563194 w 11318769"/>
              <a:gd name="connsiteY67" fmla="*/ 2962879 h 4035391"/>
              <a:gd name="connsiteX68" fmla="*/ 6545144 w 11318769"/>
              <a:gd name="connsiteY68" fmla="*/ 2927147 h 4035391"/>
              <a:gd name="connsiteX69" fmla="*/ 6527622 w 11318769"/>
              <a:gd name="connsiteY69" fmla="*/ 2939909 h 4035391"/>
              <a:gd name="connsiteX70" fmla="*/ 6545144 w 11318769"/>
              <a:gd name="connsiteY70" fmla="*/ 2927147 h 4035391"/>
              <a:gd name="connsiteX71" fmla="*/ 6395298 w 11318769"/>
              <a:gd name="connsiteY71" fmla="*/ 2914315 h 4035391"/>
              <a:gd name="connsiteX72" fmla="*/ 6358947 w 11318769"/>
              <a:gd name="connsiteY72" fmla="*/ 2929447 h 4035391"/>
              <a:gd name="connsiteX73" fmla="*/ 6395298 w 11318769"/>
              <a:gd name="connsiteY73" fmla="*/ 2914315 h 4035391"/>
              <a:gd name="connsiteX74" fmla="*/ 6345131 w 11318769"/>
              <a:gd name="connsiteY74" fmla="*/ 2908306 h 4035391"/>
              <a:gd name="connsiteX75" fmla="*/ 6298015 w 11318769"/>
              <a:gd name="connsiteY75" fmla="*/ 2926552 h 4035391"/>
              <a:gd name="connsiteX76" fmla="*/ 6345131 w 11318769"/>
              <a:gd name="connsiteY76" fmla="*/ 2908306 h 4035391"/>
              <a:gd name="connsiteX77" fmla="*/ 6273849 w 11318769"/>
              <a:gd name="connsiteY77" fmla="*/ 2903908 h 4035391"/>
              <a:gd name="connsiteX78" fmla="*/ 6238434 w 11318769"/>
              <a:gd name="connsiteY78" fmla="*/ 2921726 h 4035391"/>
              <a:gd name="connsiteX79" fmla="*/ 6285768 w 11318769"/>
              <a:gd name="connsiteY79" fmla="*/ 2905214 h 4035391"/>
              <a:gd name="connsiteX80" fmla="*/ 6273849 w 11318769"/>
              <a:gd name="connsiteY80" fmla="*/ 2903908 h 4035391"/>
              <a:gd name="connsiteX81" fmla="*/ 10096578 w 11318769"/>
              <a:gd name="connsiteY81" fmla="*/ 2902062 h 4035391"/>
              <a:gd name="connsiteX82" fmla="*/ 10082528 w 11318769"/>
              <a:gd name="connsiteY82" fmla="*/ 2918678 h 4035391"/>
              <a:gd name="connsiteX83" fmla="*/ 10100051 w 11318769"/>
              <a:gd name="connsiteY83" fmla="*/ 2905915 h 4035391"/>
              <a:gd name="connsiteX84" fmla="*/ 10096578 w 11318769"/>
              <a:gd name="connsiteY84" fmla="*/ 2902062 h 4035391"/>
              <a:gd name="connsiteX85" fmla="*/ 6073712 w 11318769"/>
              <a:gd name="connsiteY85" fmla="*/ 2898145 h 4035391"/>
              <a:gd name="connsiteX86" fmla="*/ 6098002 w 11318769"/>
              <a:gd name="connsiteY86" fmla="*/ 2907712 h 4035391"/>
              <a:gd name="connsiteX87" fmla="*/ 6158934 w 11318769"/>
              <a:gd name="connsiteY87" fmla="*/ 2910606 h 4035391"/>
              <a:gd name="connsiteX88" fmla="*/ 6098002 w 11318769"/>
              <a:gd name="connsiteY88" fmla="*/ 2907712 h 4035391"/>
              <a:gd name="connsiteX89" fmla="*/ 6073712 w 11318769"/>
              <a:gd name="connsiteY89" fmla="*/ 2898145 h 4035391"/>
              <a:gd name="connsiteX90" fmla="*/ 2952701 w 11318769"/>
              <a:gd name="connsiteY90" fmla="*/ 2894281 h 4035391"/>
              <a:gd name="connsiteX91" fmla="*/ 2926953 w 11318769"/>
              <a:gd name="connsiteY91" fmla="*/ 2914101 h 4035391"/>
              <a:gd name="connsiteX92" fmla="*/ 2964654 w 11318769"/>
              <a:gd name="connsiteY92" fmla="*/ 2897039 h 4035391"/>
              <a:gd name="connsiteX93" fmla="*/ 2952701 w 11318769"/>
              <a:gd name="connsiteY93" fmla="*/ 2894281 h 4035391"/>
              <a:gd name="connsiteX94" fmla="*/ 6017432 w 11318769"/>
              <a:gd name="connsiteY94" fmla="*/ 2892437 h 4035391"/>
              <a:gd name="connsiteX95" fmla="*/ 5999412 w 11318769"/>
              <a:gd name="connsiteY95" fmla="*/ 2909552 h 4035391"/>
              <a:gd name="connsiteX96" fmla="*/ 6027699 w 11318769"/>
              <a:gd name="connsiteY96" fmla="*/ 2893675 h 4035391"/>
              <a:gd name="connsiteX97" fmla="*/ 6017432 w 11318769"/>
              <a:gd name="connsiteY97" fmla="*/ 2892437 h 4035391"/>
              <a:gd name="connsiteX98" fmla="*/ 2863993 w 11318769"/>
              <a:gd name="connsiteY98" fmla="*/ 2888406 h 4035391"/>
              <a:gd name="connsiteX99" fmla="*/ 2826361 w 11318769"/>
              <a:gd name="connsiteY99" fmla="*/ 2890922 h 4035391"/>
              <a:gd name="connsiteX100" fmla="*/ 2575522 w 11318769"/>
              <a:gd name="connsiteY100" fmla="*/ 2945983 h 4035391"/>
              <a:gd name="connsiteX101" fmla="*/ 2741846 w 11318769"/>
              <a:gd name="connsiteY101" fmla="*/ 2925063 h 4035391"/>
              <a:gd name="connsiteX102" fmla="*/ 2886462 w 11318769"/>
              <a:gd name="connsiteY102" fmla="*/ 2896315 h 4035391"/>
              <a:gd name="connsiteX103" fmla="*/ 2863993 w 11318769"/>
              <a:gd name="connsiteY103" fmla="*/ 2888406 h 4035391"/>
              <a:gd name="connsiteX104" fmla="*/ 3121855 w 11318769"/>
              <a:gd name="connsiteY104" fmla="*/ 2879519 h 4035391"/>
              <a:gd name="connsiteX105" fmla="*/ 3043321 w 11318769"/>
              <a:gd name="connsiteY105" fmla="*/ 2886162 h 4035391"/>
              <a:gd name="connsiteX106" fmla="*/ 2986577 w 11318769"/>
              <a:gd name="connsiteY106" fmla="*/ 2906601 h 4035391"/>
              <a:gd name="connsiteX107" fmla="*/ 3102689 w 11318769"/>
              <a:gd name="connsiteY107" fmla="*/ 2891996 h 4035391"/>
              <a:gd name="connsiteX108" fmla="*/ 3121855 w 11318769"/>
              <a:gd name="connsiteY108" fmla="*/ 2879519 h 4035391"/>
              <a:gd name="connsiteX109" fmla="*/ 9987906 w 11318769"/>
              <a:gd name="connsiteY109" fmla="*/ 2876023 h 4035391"/>
              <a:gd name="connsiteX110" fmla="*/ 9970384 w 11318769"/>
              <a:gd name="connsiteY110" fmla="*/ 2888786 h 4035391"/>
              <a:gd name="connsiteX111" fmla="*/ 9987906 w 11318769"/>
              <a:gd name="connsiteY111" fmla="*/ 2876023 h 4035391"/>
              <a:gd name="connsiteX112" fmla="*/ 9956786 w 11318769"/>
              <a:gd name="connsiteY112" fmla="*/ 2869378 h 4035391"/>
              <a:gd name="connsiteX113" fmla="*/ 9939264 w 11318769"/>
              <a:gd name="connsiteY113" fmla="*/ 2882141 h 4035391"/>
              <a:gd name="connsiteX114" fmla="*/ 9956786 w 11318769"/>
              <a:gd name="connsiteY114" fmla="*/ 2869378 h 4035391"/>
              <a:gd name="connsiteX115" fmla="*/ 3312028 w 11318769"/>
              <a:gd name="connsiteY115" fmla="*/ 2868555 h 4035391"/>
              <a:gd name="connsiteX116" fmla="*/ 3260528 w 11318769"/>
              <a:gd name="connsiteY116" fmla="*/ 2870165 h 4035391"/>
              <a:gd name="connsiteX117" fmla="*/ 3162052 w 11318769"/>
              <a:gd name="connsiteY117" fmla="*/ 2895090 h 4035391"/>
              <a:gd name="connsiteX118" fmla="*/ 3289147 w 11318769"/>
              <a:gd name="connsiteY118" fmla="*/ 2879105 h 4035391"/>
              <a:gd name="connsiteX119" fmla="*/ 3312028 w 11318769"/>
              <a:gd name="connsiteY119" fmla="*/ 2868555 h 4035391"/>
              <a:gd name="connsiteX120" fmla="*/ 3435071 w 11318769"/>
              <a:gd name="connsiteY120" fmla="*/ 2860751 h 4035391"/>
              <a:gd name="connsiteX121" fmla="*/ 3418531 w 11318769"/>
              <a:gd name="connsiteY121" fmla="*/ 2861511 h 4035391"/>
              <a:gd name="connsiteX122" fmla="*/ 3348511 w 11318769"/>
              <a:gd name="connsiteY122" fmla="*/ 2882197 h 4035391"/>
              <a:gd name="connsiteX123" fmla="*/ 3435071 w 11318769"/>
              <a:gd name="connsiteY123" fmla="*/ 2860751 h 4035391"/>
              <a:gd name="connsiteX124" fmla="*/ 9805415 w 11318769"/>
              <a:gd name="connsiteY124" fmla="*/ 2844420 h 4035391"/>
              <a:gd name="connsiteX125" fmla="*/ 9787893 w 11318769"/>
              <a:gd name="connsiteY125" fmla="*/ 2857182 h 4035391"/>
              <a:gd name="connsiteX126" fmla="*/ 9805415 w 11318769"/>
              <a:gd name="connsiteY126" fmla="*/ 2844420 h 4035391"/>
              <a:gd name="connsiteX127" fmla="*/ 7945065 w 11318769"/>
              <a:gd name="connsiteY127" fmla="*/ 2664837 h 4035391"/>
              <a:gd name="connsiteX128" fmla="*/ 7918129 w 11318769"/>
              <a:gd name="connsiteY128" fmla="*/ 2678784 h 4035391"/>
              <a:gd name="connsiteX129" fmla="*/ 7945065 w 11318769"/>
              <a:gd name="connsiteY129" fmla="*/ 2664837 h 4035391"/>
              <a:gd name="connsiteX130" fmla="*/ 9827703 w 11318769"/>
              <a:gd name="connsiteY130" fmla="*/ 2652541 h 4035391"/>
              <a:gd name="connsiteX131" fmla="*/ 9831175 w 11318769"/>
              <a:gd name="connsiteY131" fmla="*/ 2656394 h 4035391"/>
              <a:gd name="connsiteX132" fmla="*/ 9813654 w 11318769"/>
              <a:gd name="connsiteY132" fmla="*/ 2669157 h 4035391"/>
              <a:gd name="connsiteX133" fmla="*/ 9827703 w 11318769"/>
              <a:gd name="connsiteY133" fmla="*/ 2652541 h 4035391"/>
              <a:gd name="connsiteX134" fmla="*/ 811281 w 11318769"/>
              <a:gd name="connsiteY134" fmla="*/ 2580084 h 4035391"/>
              <a:gd name="connsiteX135" fmla="*/ 782776 w 11318769"/>
              <a:gd name="connsiteY135" fmla="*/ 2594228 h 4035391"/>
              <a:gd name="connsiteX136" fmla="*/ 811281 w 11318769"/>
              <a:gd name="connsiteY136" fmla="*/ 2580084 h 4035391"/>
              <a:gd name="connsiteX137" fmla="*/ 9355617 w 11318769"/>
              <a:gd name="connsiteY137" fmla="*/ 2563098 h 4035391"/>
              <a:gd name="connsiteX138" fmla="*/ 9338095 w 11318769"/>
              <a:gd name="connsiteY138" fmla="*/ 2575862 h 4035391"/>
              <a:gd name="connsiteX139" fmla="*/ 9355617 w 11318769"/>
              <a:gd name="connsiteY139" fmla="*/ 2563098 h 4035391"/>
              <a:gd name="connsiteX140" fmla="*/ 9315084 w 11318769"/>
              <a:gd name="connsiteY140" fmla="*/ 2557637 h 4035391"/>
              <a:gd name="connsiteX141" fmla="*/ 9297562 w 11318769"/>
              <a:gd name="connsiteY141" fmla="*/ 2570400 h 4035391"/>
              <a:gd name="connsiteX142" fmla="*/ 9315084 w 11318769"/>
              <a:gd name="connsiteY142" fmla="*/ 2557637 h 4035391"/>
              <a:gd name="connsiteX143" fmla="*/ 9285532 w 11318769"/>
              <a:gd name="connsiteY143" fmla="*/ 2550795 h 4035391"/>
              <a:gd name="connsiteX144" fmla="*/ 9266442 w 11318769"/>
              <a:gd name="connsiteY144" fmla="*/ 2563755 h 4035391"/>
              <a:gd name="connsiteX145" fmla="*/ 9285532 w 11318769"/>
              <a:gd name="connsiteY145" fmla="*/ 2550795 h 4035391"/>
              <a:gd name="connsiteX146" fmla="*/ 8246664 w 11318769"/>
              <a:gd name="connsiteY146" fmla="*/ 2490623 h 4035391"/>
              <a:gd name="connsiteX147" fmla="*/ 8231293 w 11318769"/>
              <a:gd name="connsiteY147" fmla="*/ 2507406 h 4035391"/>
              <a:gd name="connsiteX148" fmla="*/ 8250382 w 11318769"/>
              <a:gd name="connsiteY148" fmla="*/ 2494445 h 4035391"/>
              <a:gd name="connsiteX149" fmla="*/ 8246664 w 11318769"/>
              <a:gd name="connsiteY149" fmla="*/ 2490623 h 4035391"/>
              <a:gd name="connsiteX150" fmla="*/ 8214318 w 11318769"/>
              <a:gd name="connsiteY150" fmla="*/ 2484132 h 4035391"/>
              <a:gd name="connsiteX151" fmla="*/ 8192327 w 11318769"/>
              <a:gd name="connsiteY151" fmla="*/ 2501747 h 4035391"/>
              <a:gd name="connsiteX152" fmla="*/ 8219262 w 11318769"/>
              <a:gd name="connsiteY152" fmla="*/ 2487800 h 4035391"/>
              <a:gd name="connsiteX153" fmla="*/ 8214318 w 11318769"/>
              <a:gd name="connsiteY153" fmla="*/ 2484132 h 4035391"/>
              <a:gd name="connsiteX154" fmla="*/ 8175255 w 11318769"/>
              <a:gd name="connsiteY154" fmla="*/ 2478486 h 4035391"/>
              <a:gd name="connsiteX155" fmla="*/ 8161207 w 11318769"/>
              <a:gd name="connsiteY155" fmla="*/ 2495102 h 4035391"/>
              <a:gd name="connsiteX156" fmla="*/ 8180297 w 11318769"/>
              <a:gd name="connsiteY156" fmla="*/ 2482142 h 4035391"/>
              <a:gd name="connsiteX157" fmla="*/ 8175255 w 11318769"/>
              <a:gd name="connsiteY157" fmla="*/ 2478486 h 4035391"/>
              <a:gd name="connsiteX158" fmla="*/ 2376912 w 11318769"/>
              <a:gd name="connsiteY158" fmla="*/ 2469399 h 4035391"/>
              <a:gd name="connsiteX159" fmla="*/ 2359608 w 11318769"/>
              <a:gd name="connsiteY159" fmla="*/ 2483896 h 4035391"/>
              <a:gd name="connsiteX160" fmla="*/ 2376912 w 11318769"/>
              <a:gd name="connsiteY160" fmla="*/ 2469399 h 4035391"/>
              <a:gd name="connsiteX161" fmla="*/ 8099439 w 11318769"/>
              <a:gd name="connsiteY161" fmla="*/ 2465171 h 4035391"/>
              <a:gd name="connsiteX162" fmla="*/ 8091121 w 11318769"/>
              <a:gd name="connsiteY162" fmla="*/ 2482798 h 4035391"/>
              <a:gd name="connsiteX163" fmla="*/ 8108425 w 11318769"/>
              <a:gd name="connsiteY163" fmla="*/ 2468303 h 4035391"/>
              <a:gd name="connsiteX164" fmla="*/ 8099439 w 11318769"/>
              <a:gd name="connsiteY164" fmla="*/ 2465171 h 4035391"/>
              <a:gd name="connsiteX165" fmla="*/ 8037033 w 11318769"/>
              <a:gd name="connsiteY165" fmla="*/ 2445604 h 4035391"/>
              <a:gd name="connsiteX166" fmla="*/ 8008528 w 11318769"/>
              <a:gd name="connsiteY166" fmla="*/ 2459749 h 4035391"/>
              <a:gd name="connsiteX167" fmla="*/ 8037033 w 11318769"/>
              <a:gd name="connsiteY167" fmla="*/ 2445604 h 4035391"/>
              <a:gd name="connsiteX168" fmla="*/ 7915211 w 11318769"/>
              <a:gd name="connsiteY168" fmla="*/ 2427489 h 4035391"/>
              <a:gd name="connsiteX169" fmla="*/ 7897691 w 11318769"/>
              <a:gd name="connsiteY169" fmla="*/ 2440252 h 4035391"/>
              <a:gd name="connsiteX170" fmla="*/ 7915211 w 11318769"/>
              <a:gd name="connsiteY170" fmla="*/ 2427489 h 4035391"/>
              <a:gd name="connsiteX171" fmla="*/ 9575899 w 11318769"/>
              <a:gd name="connsiteY171" fmla="*/ 2426280 h 4035391"/>
              <a:gd name="connsiteX172" fmla="*/ 9556809 w 11318769"/>
              <a:gd name="connsiteY172" fmla="*/ 2439240 h 4035391"/>
              <a:gd name="connsiteX173" fmla="*/ 2874025 w 11318769"/>
              <a:gd name="connsiteY173" fmla="*/ 2425145 h 4035391"/>
              <a:gd name="connsiteX174" fmla="*/ 2787306 w 11318769"/>
              <a:gd name="connsiteY174" fmla="*/ 2430607 h 4035391"/>
              <a:gd name="connsiteX175" fmla="*/ 2721803 w 11318769"/>
              <a:gd name="connsiteY175" fmla="*/ 2448899 h 4035391"/>
              <a:gd name="connsiteX176" fmla="*/ 2847329 w 11318769"/>
              <a:gd name="connsiteY176" fmla="*/ 2433110 h 4035391"/>
              <a:gd name="connsiteX177" fmla="*/ 2874025 w 11318769"/>
              <a:gd name="connsiteY177" fmla="*/ 2425145 h 4035391"/>
              <a:gd name="connsiteX178" fmla="*/ 10622908 w 11318769"/>
              <a:gd name="connsiteY178" fmla="*/ 2424823 h 4035391"/>
              <a:gd name="connsiteX179" fmla="*/ 10594619 w 11318769"/>
              <a:gd name="connsiteY179" fmla="*/ 2440699 h 4035391"/>
              <a:gd name="connsiteX180" fmla="*/ 10622908 w 11318769"/>
              <a:gd name="connsiteY180" fmla="*/ 2424823 h 4035391"/>
              <a:gd name="connsiteX181" fmla="*/ 7193789 w 11318769"/>
              <a:gd name="connsiteY181" fmla="*/ 2419673 h 4035391"/>
              <a:gd name="connsiteX182" fmla="*/ 7172692 w 11318769"/>
              <a:gd name="connsiteY182" fmla="*/ 2421640 h 4035391"/>
              <a:gd name="connsiteX183" fmla="*/ 7316654 w 11318769"/>
              <a:gd name="connsiteY183" fmla="*/ 2458777 h 4035391"/>
              <a:gd name="connsiteX184" fmla="*/ 7476134 w 11318769"/>
              <a:gd name="connsiteY184" fmla="*/ 2472156 h 4035391"/>
              <a:gd name="connsiteX185" fmla="*/ 7516667 w 11318769"/>
              <a:gd name="connsiteY185" fmla="*/ 2477616 h 4035391"/>
              <a:gd name="connsiteX186" fmla="*/ 7476134 w 11318769"/>
              <a:gd name="connsiteY186" fmla="*/ 2472156 h 4035391"/>
              <a:gd name="connsiteX187" fmla="*/ 7193789 w 11318769"/>
              <a:gd name="connsiteY187" fmla="*/ 2419673 h 4035391"/>
              <a:gd name="connsiteX188" fmla="*/ 10582372 w 11318769"/>
              <a:gd name="connsiteY188" fmla="*/ 2419362 h 4035391"/>
              <a:gd name="connsiteX189" fmla="*/ 10555437 w 11318769"/>
              <a:gd name="connsiteY189" fmla="*/ 2433308 h 4035391"/>
              <a:gd name="connsiteX190" fmla="*/ 10582372 w 11318769"/>
              <a:gd name="connsiteY190" fmla="*/ 2419362 h 4035391"/>
              <a:gd name="connsiteX191" fmla="*/ 10492836 w 11318769"/>
              <a:gd name="connsiteY191" fmla="*/ 2410824 h 4035391"/>
              <a:gd name="connsiteX192" fmla="*/ 10513593 w 11318769"/>
              <a:gd name="connsiteY192" fmla="*/ 2417454 h 4035391"/>
              <a:gd name="connsiteX193" fmla="*/ 10473060 w 11318769"/>
              <a:gd name="connsiteY193" fmla="*/ 2411992 h 4035391"/>
              <a:gd name="connsiteX194" fmla="*/ 10492836 w 11318769"/>
              <a:gd name="connsiteY194" fmla="*/ 2410824 h 4035391"/>
              <a:gd name="connsiteX195" fmla="*/ 10533563 w 11318769"/>
              <a:gd name="connsiteY195" fmla="*/ 2410487 h 4035391"/>
              <a:gd name="connsiteX196" fmla="*/ 10513593 w 11318769"/>
              <a:gd name="connsiteY196" fmla="*/ 2417454 h 4035391"/>
              <a:gd name="connsiteX197" fmla="*/ 10533563 w 11318769"/>
              <a:gd name="connsiteY197" fmla="*/ 2410487 h 4035391"/>
              <a:gd name="connsiteX198" fmla="*/ 9421652 w 11318769"/>
              <a:gd name="connsiteY198" fmla="*/ 2399044 h 4035391"/>
              <a:gd name="connsiteX199" fmla="*/ 9394716 w 11318769"/>
              <a:gd name="connsiteY199" fmla="*/ 2405071 h 4035391"/>
              <a:gd name="connsiteX200" fmla="*/ 9435251 w 11318769"/>
              <a:gd name="connsiteY200" fmla="*/ 2410534 h 4035391"/>
              <a:gd name="connsiteX201" fmla="*/ 9435251 w 11318769"/>
              <a:gd name="connsiteY201" fmla="*/ 2410534 h 4035391"/>
              <a:gd name="connsiteX202" fmla="*/ 9421652 w 11318769"/>
              <a:gd name="connsiteY202" fmla="*/ 2399044 h 4035391"/>
              <a:gd name="connsiteX203" fmla="*/ 3245867 w 11318769"/>
              <a:gd name="connsiteY203" fmla="*/ 2397875 h 4035391"/>
              <a:gd name="connsiteX204" fmla="*/ 3198540 w 11318769"/>
              <a:gd name="connsiteY204" fmla="*/ 2399496 h 4035391"/>
              <a:gd name="connsiteX205" fmla="*/ 3101258 w 11318769"/>
              <a:gd name="connsiteY205" fmla="*/ 2411732 h 4035391"/>
              <a:gd name="connsiteX206" fmla="*/ 3083772 w 11318769"/>
              <a:gd name="connsiteY206" fmla="*/ 2402795 h 4035391"/>
              <a:gd name="connsiteX207" fmla="*/ 3101258 w 11318769"/>
              <a:gd name="connsiteY207" fmla="*/ 2411732 h 4035391"/>
              <a:gd name="connsiteX208" fmla="*/ 3245867 w 11318769"/>
              <a:gd name="connsiteY208" fmla="*/ 2397875 h 4035391"/>
              <a:gd name="connsiteX209" fmla="*/ 8246287 w 11318769"/>
              <a:gd name="connsiteY209" fmla="*/ 2385848 h 4035391"/>
              <a:gd name="connsiteX210" fmla="*/ 8228766 w 11318769"/>
              <a:gd name="connsiteY210" fmla="*/ 2398611 h 4035391"/>
              <a:gd name="connsiteX211" fmla="*/ 8246287 w 11318769"/>
              <a:gd name="connsiteY211" fmla="*/ 2385848 h 4035391"/>
              <a:gd name="connsiteX212" fmla="*/ 9348077 w 11318769"/>
              <a:gd name="connsiteY212" fmla="*/ 2385529 h 4035391"/>
              <a:gd name="connsiteX213" fmla="*/ 9335353 w 11318769"/>
              <a:gd name="connsiteY213" fmla="*/ 2401979 h 4035391"/>
              <a:gd name="connsiteX214" fmla="*/ 9352874 w 11318769"/>
              <a:gd name="connsiteY214" fmla="*/ 2389216 h 4035391"/>
              <a:gd name="connsiteX215" fmla="*/ 9348077 w 11318769"/>
              <a:gd name="connsiteY215" fmla="*/ 2385529 h 4035391"/>
              <a:gd name="connsiteX216" fmla="*/ 3663782 w 11318769"/>
              <a:gd name="connsiteY216" fmla="*/ 2383244 h 4035391"/>
              <a:gd name="connsiteX217" fmla="*/ 3602533 w 11318769"/>
              <a:gd name="connsiteY217" fmla="*/ 2392680 h 4035391"/>
              <a:gd name="connsiteX218" fmla="*/ 3782190 w 11318769"/>
              <a:gd name="connsiteY218" fmla="*/ 2401762 h 4035391"/>
              <a:gd name="connsiteX219" fmla="*/ 3840247 w 11318769"/>
              <a:gd name="connsiteY219" fmla="*/ 2394460 h 4035391"/>
              <a:gd name="connsiteX220" fmla="*/ 7876069 w 11318769"/>
              <a:gd name="connsiteY220" fmla="*/ 2661195 h 4035391"/>
              <a:gd name="connsiteX221" fmla="*/ 3840247 w 11318769"/>
              <a:gd name="connsiteY221" fmla="*/ 2394460 h 4035391"/>
              <a:gd name="connsiteX222" fmla="*/ 3663782 w 11318769"/>
              <a:gd name="connsiteY222" fmla="*/ 2383244 h 4035391"/>
              <a:gd name="connsiteX223" fmla="*/ 9312746 w 11318769"/>
              <a:gd name="connsiteY223" fmla="*/ 2378672 h 4035391"/>
              <a:gd name="connsiteX224" fmla="*/ 9294819 w 11318769"/>
              <a:gd name="connsiteY224" fmla="*/ 2396517 h 4035391"/>
              <a:gd name="connsiteX225" fmla="*/ 9323324 w 11318769"/>
              <a:gd name="connsiteY225" fmla="*/ 2382373 h 4035391"/>
              <a:gd name="connsiteX226" fmla="*/ 9312746 w 11318769"/>
              <a:gd name="connsiteY226" fmla="*/ 2378672 h 4035391"/>
              <a:gd name="connsiteX227" fmla="*/ 9273586 w 11318769"/>
              <a:gd name="connsiteY227" fmla="*/ 2372048 h 4035391"/>
              <a:gd name="connsiteX228" fmla="*/ 9265267 w 11318769"/>
              <a:gd name="connsiteY228" fmla="*/ 2389676 h 4035391"/>
              <a:gd name="connsiteX229" fmla="*/ 9282571 w 11318769"/>
              <a:gd name="connsiteY229" fmla="*/ 2375180 h 4035391"/>
              <a:gd name="connsiteX230" fmla="*/ 9273586 w 11318769"/>
              <a:gd name="connsiteY230" fmla="*/ 2372048 h 4035391"/>
              <a:gd name="connsiteX231" fmla="*/ 9233122 w 11318769"/>
              <a:gd name="connsiteY231" fmla="*/ 2366550 h 4035391"/>
              <a:gd name="connsiteX232" fmla="*/ 9215101 w 11318769"/>
              <a:gd name="connsiteY232" fmla="*/ 2383667 h 4035391"/>
              <a:gd name="connsiteX233" fmla="*/ 9242037 w 11318769"/>
              <a:gd name="connsiteY233" fmla="*/ 2369718 h 4035391"/>
              <a:gd name="connsiteX234" fmla="*/ 9233122 w 11318769"/>
              <a:gd name="connsiteY234" fmla="*/ 2366550 h 4035391"/>
              <a:gd name="connsiteX235" fmla="*/ 9196558 w 11318769"/>
              <a:gd name="connsiteY235" fmla="*/ 2360590 h 4035391"/>
              <a:gd name="connsiteX236" fmla="*/ 9174566 w 11318769"/>
              <a:gd name="connsiteY236" fmla="*/ 2378205 h 4035391"/>
              <a:gd name="connsiteX237" fmla="*/ 9201503 w 11318769"/>
              <a:gd name="connsiteY237" fmla="*/ 2364258 h 4035391"/>
              <a:gd name="connsiteX238" fmla="*/ 9196558 w 11318769"/>
              <a:gd name="connsiteY238" fmla="*/ 2360590 h 4035391"/>
              <a:gd name="connsiteX239" fmla="*/ 9158819 w 11318769"/>
              <a:gd name="connsiteY239" fmla="*/ 2354777 h 4035391"/>
              <a:gd name="connsiteX240" fmla="*/ 9143448 w 11318769"/>
              <a:gd name="connsiteY240" fmla="*/ 2371560 h 4035391"/>
              <a:gd name="connsiteX241" fmla="*/ 9162538 w 11318769"/>
              <a:gd name="connsiteY241" fmla="*/ 2358600 h 4035391"/>
              <a:gd name="connsiteX242" fmla="*/ 9158819 w 11318769"/>
              <a:gd name="connsiteY242" fmla="*/ 2354777 h 4035391"/>
              <a:gd name="connsiteX243" fmla="*/ 855700 w 11318769"/>
              <a:gd name="connsiteY243" fmla="*/ 2312277 h 4035391"/>
              <a:gd name="connsiteX244" fmla="*/ 828763 w 11318769"/>
              <a:gd name="connsiteY244" fmla="*/ 2326224 h 4035391"/>
              <a:gd name="connsiteX245" fmla="*/ 855700 w 11318769"/>
              <a:gd name="connsiteY245" fmla="*/ 2312277 h 4035391"/>
              <a:gd name="connsiteX246" fmla="*/ 7772254 w 11318769"/>
              <a:gd name="connsiteY246" fmla="*/ 2304679 h 4035391"/>
              <a:gd name="connsiteX247" fmla="*/ 7753163 w 11318769"/>
              <a:gd name="connsiteY247" fmla="*/ 2317640 h 4035391"/>
              <a:gd name="connsiteX248" fmla="*/ 7730435 w 11318769"/>
              <a:gd name="connsiteY248" fmla="*/ 2293359 h 4035391"/>
              <a:gd name="connsiteX249" fmla="*/ 7712629 w 11318769"/>
              <a:gd name="connsiteY249" fmla="*/ 2312179 h 4035391"/>
              <a:gd name="connsiteX250" fmla="*/ 7740916 w 11318769"/>
              <a:gd name="connsiteY250" fmla="*/ 2296302 h 4035391"/>
              <a:gd name="connsiteX251" fmla="*/ 7730435 w 11318769"/>
              <a:gd name="connsiteY251" fmla="*/ 2293359 h 4035391"/>
              <a:gd name="connsiteX252" fmla="*/ 7690968 w 11318769"/>
              <a:gd name="connsiteY252" fmla="*/ 2292025 h 4035391"/>
              <a:gd name="connsiteX253" fmla="*/ 7673446 w 11318769"/>
              <a:gd name="connsiteY253" fmla="*/ 2304788 h 4035391"/>
              <a:gd name="connsiteX254" fmla="*/ 7690968 w 11318769"/>
              <a:gd name="connsiteY254" fmla="*/ 2292025 h 4035391"/>
              <a:gd name="connsiteX255" fmla="*/ 932845 w 11318769"/>
              <a:gd name="connsiteY255" fmla="*/ 2292014 h 4035391"/>
              <a:gd name="connsiteX256" fmla="*/ 885511 w 11318769"/>
              <a:gd name="connsiteY256" fmla="*/ 2308527 h 4035391"/>
              <a:gd name="connsiteX257" fmla="*/ 932845 w 11318769"/>
              <a:gd name="connsiteY257" fmla="*/ 2292014 h 4035391"/>
              <a:gd name="connsiteX258" fmla="*/ 7650433 w 11318769"/>
              <a:gd name="connsiteY258" fmla="*/ 2286564 h 4035391"/>
              <a:gd name="connsiteX259" fmla="*/ 7632912 w 11318769"/>
              <a:gd name="connsiteY259" fmla="*/ 2299328 h 4035391"/>
              <a:gd name="connsiteX260" fmla="*/ 7650433 w 11318769"/>
              <a:gd name="connsiteY260" fmla="*/ 2286564 h 4035391"/>
              <a:gd name="connsiteX261" fmla="*/ 7563248 w 11318769"/>
              <a:gd name="connsiteY261" fmla="*/ 2271957 h 4035391"/>
              <a:gd name="connsiteX262" fmla="*/ 7580348 w 11318769"/>
              <a:gd name="connsiteY262" fmla="*/ 2274260 h 4035391"/>
              <a:gd name="connsiteX263" fmla="*/ 7550536 w 11318769"/>
              <a:gd name="connsiteY263" fmla="*/ 2278010 h 4035391"/>
              <a:gd name="connsiteX264" fmla="*/ 7563248 w 11318769"/>
              <a:gd name="connsiteY264" fmla="*/ 2271957 h 4035391"/>
              <a:gd name="connsiteX265" fmla="*/ 1441670 w 11318769"/>
              <a:gd name="connsiteY265" fmla="*/ 2258789 h 4035391"/>
              <a:gd name="connsiteX266" fmla="*/ 1328926 w 11318769"/>
              <a:gd name="connsiteY266" fmla="*/ 2269419 h 4035391"/>
              <a:gd name="connsiteX267" fmla="*/ 1305499 w 11318769"/>
              <a:gd name="connsiteY267" fmla="*/ 2276821 h 4035391"/>
              <a:gd name="connsiteX268" fmla="*/ 1413766 w 11318769"/>
              <a:gd name="connsiteY268" fmla="*/ 2263203 h 4035391"/>
              <a:gd name="connsiteX269" fmla="*/ 1441670 w 11318769"/>
              <a:gd name="connsiteY269" fmla="*/ 2258789 h 4035391"/>
              <a:gd name="connsiteX270" fmla="*/ 1479929 w 11318769"/>
              <a:gd name="connsiteY270" fmla="*/ 2244322 h 4035391"/>
              <a:gd name="connsiteX271" fmla="*/ 1460838 w 11318769"/>
              <a:gd name="connsiteY271" fmla="*/ 2257283 h 4035391"/>
              <a:gd name="connsiteX272" fmla="*/ 1479929 w 11318769"/>
              <a:gd name="connsiteY272" fmla="*/ 2244322 h 4035391"/>
              <a:gd name="connsiteX273" fmla="*/ 7397057 w 11318769"/>
              <a:gd name="connsiteY273" fmla="*/ 2239459 h 4035391"/>
              <a:gd name="connsiteX274" fmla="*/ 7419562 w 11318769"/>
              <a:gd name="connsiteY274" fmla="*/ 2250488 h 4035391"/>
              <a:gd name="connsiteX275" fmla="*/ 7370921 w 11318769"/>
              <a:gd name="connsiteY275" fmla="*/ 2256605 h 4035391"/>
              <a:gd name="connsiteX276" fmla="*/ 7369614 w 11318769"/>
              <a:gd name="connsiteY276" fmla="*/ 2246210 h 4035391"/>
              <a:gd name="connsiteX277" fmla="*/ 7397057 w 11318769"/>
              <a:gd name="connsiteY277" fmla="*/ 2239459 h 4035391"/>
              <a:gd name="connsiteX278" fmla="*/ 7351406 w 11318769"/>
              <a:gd name="connsiteY278" fmla="*/ 2231341 h 4035391"/>
              <a:gd name="connsiteX279" fmla="*/ 7369614 w 11318769"/>
              <a:gd name="connsiteY279" fmla="*/ 2246210 h 4035391"/>
              <a:gd name="connsiteX280" fmla="*/ 7330387 w 11318769"/>
              <a:gd name="connsiteY280" fmla="*/ 2251144 h 4035391"/>
              <a:gd name="connsiteX281" fmla="*/ 7351406 w 11318769"/>
              <a:gd name="connsiteY281" fmla="*/ 2231341 h 4035391"/>
              <a:gd name="connsiteX282" fmla="*/ 7316833 w 11318769"/>
              <a:gd name="connsiteY282" fmla="*/ 2219411 h 4035391"/>
              <a:gd name="connsiteX283" fmla="*/ 7289634 w 11318769"/>
              <a:gd name="connsiteY283" fmla="*/ 2243950 h 4035391"/>
              <a:gd name="connsiteX284" fmla="*/ 7316833 w 11318769"/>
              <a:gd name="connsiteY284" fmla="*/ 2219411 h 4035391"/>
              <a:gd name="connsiteX285" fmla="*/ 7276298 w 11318769"/>
              <a:gd name="connsiteY285" fmla="*/ 2213950 h 4035391"/>
              <a:gd name="connsiteX286" fmla="*/ 7247793 w 11318769"/>
              <a:gd name="connsiteY286" fmla="*/ 2228095 h 4035391"/>
              <a:gd name="connsiteX287" fmla="*/ 6243908 w 11318769"/>
              <a:gd name="connsiteY287" fmla="*/ 2210899 h 4035391"/>
              <a:gd name="connsiteX288" fmla="*/ 6219607 w 11318769"/>
              <a:gd name="connsiteY288" fmla="*/ 2212840 h 4035391"/>
              <a:gd name="connsiteX289" fmla="*/ 6289962 w 11318769"/>
              <a:gd name="connsiteY289" fmla="*/ 2228895 h 4035391"/>
              <a:gd name="connsiteX290" fmla="*/ 7624977 w 11318769"/>
              <a:gd name="connsiteY290" fmla="*/ 2388319 h 4035391"/>
              <a:gd name="connsiteX291" fmla="*/ 7745011 w 11318769"/>
              <a:gd name="connsiteY291" fmla="*/ 2404899 h 4035391"/>
              <a:gd name="connsiteX292" fmla="*/ 7785764 w 11318769"/>
              <a:gd name="connsiteY292" fmla="*/ 2412093 h 4035391"/>
              <a:gd name="connsiteX293" fmla="*/ 7815314 w 11318769"/>
              <a:gd name="connsiteY293" fmla="*/ 2418935 h 4035391"/>
              <a:gd name="connsiteX294" fmla="*/ 7815314 w 11318769"/>
              <a:gd name="connsiteY294" fmla="*/ 2418935 h 4035391"/>
              <a:gd name="connsiteX295" fmla="*/ 7785764 w 11318769"/>
              <a:gd name="connsiteY295" fmla="*/ 2412093 h 4035391"/>
              <a:gd name="connsiteX296" fmla="*/ 7745011 w 11318769"/>
              <a:gd name="connsiteY296" fmla="*/ 2404899 h 4035391"/>
              <a:gd name="connsiteX297" fmla="*/ 7624977 w 11318769"/>
              <a:gd name="connsiteY297" fmla="*/ 2388319 h 4035391"/>
              <a:gd name="connsiteX298" fmla="*/ 6387244 w 11318769"/>
              <a:gd name="connsiteY298" fmla="*/ 2216659 h 4035391"/>
              <a:gd name="connsiteX299" fmla="*/ 6243908 w 11318769"/>
              <a:gd name="connsiteY299" fmla="*/ 2210899 h 4035391"/>
              <a:gd name="connsiteX300" fmla="*/ 7226349 w 11318769"/>
              <a:gd name="connsiteY300" fmla="*/ 2209672 h 4035391"/>
              <a:gd name="connsiteX301" fmla="*/ 7208828 w 11318769"/>
              <a:gd name="connsiteY301" fmla="*/ 2222436 h 4035391"/>
              <a:gd name="connsiteX302" fmla="*/ 7226349 w 11318769"/>
              <a:gd name="connsiteY302" fmla="*/ 2209672 h 4035391"/>
              <a:gd name="connsiteX303" fmla="*/ 7121127 w 11318769"/>
              <a:gd name="connsiteY303" fmla="*/ 2204212 h 4035391"/>
              <a:gd name="connsiteX304" fmla="*/ 7120223 w 11318769"/>
              <a:gd name="connsiteY304" fmla="*/ 2206247 h 4035391"/>
              <a:gd name="connsiteX305" fmla="*/ 7118127 w 11318769"/>
              <a:gd name="connsiteY305" fmla="*/ 2210966 h 4035391"/>
              <a:gd name="connsiteX306" fmla="*/ 7185597 w 11318769"/>
              <a:gd name="connsiteY306" fmla="*/ 2202480 h 4035391"/>
              <a:gd name="connsiteX307" fmla="*/ 7168294 w 11318769"/>
              <a:gd name="connsiteY307" fmla="*/ 2216975 h 4035391"/>
              <a:gd name="connsiteX308" fmla="*/ 7185597 w 11318769"/>
              <a:gd name="connsiteY308" fmla="*/ 2202480 h 4035391"/>
              <a:gd name="connsiteX309" fmla="*/ 7122912 w 11318769"/>
              <a:gd name="connsiteY309" fmla="*/ 2200194 h 4035391"/>
              <a:gd name="connsiteX310" fmla="*/ 7121127 w 11318769"/>
              <a:gd name="connsiteY310" fmla="*/ 2204212 h 4035391"/>
              <a:gd name="connsiteX311" fmla="*/ 7122406 w 11318769"/>
              <a:gd name="connsiteY311" fmla="*/ 2201332 h 4035391"/>
              <a:gd name="connsiteX312" fmla="*/ 7124415 w 11318769"/>
              <a:gd name="connsiteY312" fmla="*/ 2196811 h 4035391"/>
              <a:gd name="connsiteX313" fmla="*/ 7122912 w 11318769"/>
              <a:gd name="connsiteY313" fmla="*/ 2200194 h 4035391"/>
              <a:gd name="connsiteX314" fmla="*/ 7123716 w 11318769"/>
              <a:gd name="connsiteY314" fmla="*/ 2198383 h 4035391"/>
              <a:gd name="connsiteX315" fmla="*/ 7124415 w 11318769"/>
              <a:gd name="connsiteY315" fmla="*/ 2196811 h 4035391"/>
              <a:gd name="connsiteX316" fmla="*/ 7104528 w 11318769"/>
              <a:gd name="connsiteY316" fmla="*/ 2191558 h 4035391"/>
              <a:gd name="connsiteX317" fmla="*/ 7090865 w 11318769"/>
              <a:gd name="connsiteY317" fmla="*/ 2206476 h 4035391"/>
              <a:gd name="connsiteX318" fmla="*/ 7082502 w 11318769"/>
              <a:gd name="connsiteY318" fmla="*/ 2208649 h 4035391"/>
              <a:gd name="connsiteX319" fmla="*/ 7072807 w 11318769"/>
              <a:gd name="connsiteY319" fmla="*/ 2208018 h 4035391"/>
              <a:gd name="connsiteX320" fmla="*/ 7068178 w 11318769"/>
              <a:gd name="connsiteY320" fmla="*/ 2206688 h 4035391"/>
              <a:gd name="connsiteX321" fmla="*/ 7104528 w 11318769"/>
              <a:gd name="connsiteY321" fmla="*/ 2191558 h 4035391"/>
              <a:gd name="connsiteX322" fmla="*/ 7056149 w 11318769"/>
              <a:gd name="connsiteY322" fmla="*/ 2187083 h 4035391"/>
              <a:gd name="connsiteX323" fmla="*/ 7027645 w 11318769"/>
              <a:gd name="connsiteY323" fmla="*/ 2201228 h 4035391"/>
              <a:gd name="connsiteX324" fmla="*/ 7015614 w 11318769"/>
              <a:gd name="connsiteY324" fmla="*/ 2181623 h 4035391"/>
              <a:gd name="connsiteX325" fmla="*/ 6987109 w 11318769"/>
              <a:gd name="connsiteY325" fmla="*/ 2195767 h 4035391"/>
              <a:gd name="connsiteX326" fmla="*/ 6965448 w 11318769"/>
              <a:gd name="connsiteY326" fmla="*/ 2175614 h 4035391"/>
              <a:gd name="connsiteX327" fmla="*/ 6946575 w 11318769"/>
              <a:gd name="connsiteY327" fmla="*/ 2190306 h 4035391"/>
              <a:gd name="connsiteX328" fmla="*/ 6866163 w 11318769"/>
              <a:gd name="connsiteY328" fmla="*/ 2165118 h 4035391"/>
              <a:gd name="connsiteX329" fmla="*/ 6856136 w 11318769"/>
              <a:gd name="connsiteY329" fmla="*/ 2168244 h 4035391"/>
              <a:gd name="connsiteX330" fmla="*/ 6864117 w 11318769"/>
              <a:gd name="connsiteY330" fmla="*/ 2165755 h 4035391"/>
              <a:gd name="connsiteX331" fmla="*/ 6880077 w 11318769"/>
              <a:gd name="connsiteY331" fmla="*/ 2160778 h 4035391"/>
              <a:gd name="connsiteX332" fmla="*/ 6877418 w 11318769"/>
              <a:gd name="connsiteY332" fmla="*/ 2161608 h 4035391"/>
              <a:gd name="connsiteX333" fmla="*/ 6866163 w 11318769"/>
              <a:gd name="connsiteY333" fmla="*/ 2165118 h 4035391"/>
              <a:gd name="connsiteX334" fmla="*/ 6872430 w 11318769"/>
              <a:gd name="connsiteY334" fmla="*/ 2163163 h 4035391"/>
              <a:gd name="connsiteX335" fmla="*/ 6880077 w 11318769"/>
              <a:gd name="connsiteY335" fmla="*/ 2160778 h 4035391"/>
              <a:gd name="connsiteX336" fmla="*/ 6848736 w 11318769"/>
              <a:gd name="connsiteY336" fmla="*/ 2160100 h 4035391"/>
              <a:gd name="connsiteX337" fmla="*/ 6856136 w 11318769"/>
              <a:gd name="connsiteY337" fmla="*/ 2168244 h 4035391"/>
              <a:gd name="connsiteX338" fmla="*/ 6806188 w 11318769"/>
              <a:gd name="connsiteY338" fmla="*/ 2163966 h 4035391"/>
              <a:gd name="connsiteX339" fmla="*/ 6848736 w 11318769"/>
              <a:gd name="connsiteY339" fmla="*/ 2160100 h 4035391"/>
              <a:gd name="connsiteX340" fmla="*/ 6783665 w 11318769"/>
              <a:gd name="connsiteY340" fmla="*/ 2157560 h 4035391"/>
              <a:gd name="connsiteX341" fmla="*/ 6806188 w 11318769"/>
              <a:gd name="connsiteY341" fmla="*/ 2163966 h 4035391"/>
              <a:gd name="connsiteX342" fmla="*/ 6756239 w 11318769"/>
              <a:gd name="connsiteY342" fmla="*/ 2159690 h 4035391"/>
              <a:gd name="connsiteX343" fmla="*/ 6783665 w 11318769"/>
              <a:gd name="connsiteY343" fmla="*/ 2157560 h 4035391"/>
              <a:gd name="connsiteX344" fmla="*/ 6695442 w 11318769"/>
              <a:gd name="connsiteY344" fmla="*/ 2142038 h 4035391"/>
              <a:gd name="connsiteX345" fmla="*/ 6756239 w 11318769"/>
              <a:gd name="connsiteY345" fmla="*/ 2159690 h 4035391"/>
              <a:gd name="connsiteX346" fmla="*/ 6706028 w 11318769"/>
              <a:gd name="connsiteY346" fmla="*/ 2166005 h 4035391"/>
              <a:gd name="connsiteX347" fmla="*/ 6657649 w 11318769"/>
              <a:gd name="connsiteY347" fmla="*/ 2161530 h 4035391"/>
              <a:gd name="connsiteX348" fmla="*/ 6616896 w 11318769"/>
              <a:gd name="connsiteY348" fmla="*/ 2154336 h 4035391"/>
              <a:gd name="connsiteX349" fmla="*/ 6615589 w 11318769"/>
              <a:gd name="connsiteY349" fmla="*/ 2143943 h 4035391"/>
              <a:gd name="connsiteX350" fmla="*/ 6695442 w 11318769"/>
              <a:gd name="connsiteY350" fmla="*/ 2142038 h 4035391"/>
              <a:gd name="connsiteX351" fmla="*/ 6608189 w 11318769"/>
              <a:gd name="connsiteY351" fmla="*/ 2135799 h 4035391"/>
              <a:gd name="connsiteX352" fmla="*/ 6615589 w 11318769"/>
              <a:gd name="connsiteY352" fmla="*/ 2143943 h 4035391"/>
              <a:gd name="connsiteX353" fmla="*/ 6566948 w 11318769"/>
              <a:gd name="connsiteY353" fmla="*/ 2150060 h 4035391"/>
              <a:gd name="connsiteX354" fmla="*/ 6565640 w 11318769"/>
              <a:gd name="connsiteY354" fmla="*/ 2139665 h 4035391"/>
              <a:gd name="connsiteX355" fmla="*/ 6608189 w 11318769"/>
              <a:gd name="connsiteY355" fmla="*/ 2135799 h 4035391"/>
              <a:gd name="connsiteX356" fmla="*/ 6495039 w 11318769"/>
              <a:gd name="connsiteY356" fmla="*/ 2132954 h 4035391"/>
              <a:gd name="connsiteX357" fmla="*/ 6477771 w 11318769"/>
              <a:gd name="connsiteY357" fmla="*/ 2150716 h 4035391"/>
              <a:gd name="connsiteX358" fmla="*/ 6506278 w 11318769"/>
              <a:gd name="connsiteY358" fmla="*/ 2136573 h 4035391"/>
              <a:gd name="connsiteX359" fmla="*/ 6495039 w 11318769"/>
              <a:gd name="connsiteY359" fmla="*/ 2132954 h 4035391"/>
              <a:gd name="connsiteX360" fmla="*/ 6398272 w 11318769"/>
              <a:gd name="connsiteY360" fmla="*/ 2130498 h 4035391"/>
              <a:gd name="connsiteX361" fmla="*/ 6394295 w 11318769"/>
              <a:gd name="connsiteY361" fmla="*/ 2131738 h 4035391"/>
              <a:gd name="connsiteX362" fmla="*/ 6391635 w 11318769"/>
              <a:gd name="connsiteY362" fmla="*/ 2132568 h 4035391"/>
              <a:gd name="connsiteX363" fmla="*/ 992147 w 11318769"/>
              <a:gd name="connsiteY363" fmla="*/ 2127584 h 4035391"/>
              <a:gd name="connsiteX364" fmla="*/ 990491 w 11318769"/>
              <a:gd name="connsiteY364" fmla="*/ 2128210 h 4035391"/>
              <a:gd name="connsiteX365" fmla="*/ 953115 w 11318769"/>
              <a:gd name="connsiteY365" fmla="*/ 2136355 h 4035391"/>
              <a:gd name="connsiteX366" fmla="*/ 6415576 w 11318769"/>
              <a:gd name="connsiteY366" fmla="*/ 2125102 h 4035391"/>
              <a:gd name="connsiteX367" fmla="*/ 6398272 w 11318769"/>
              <a:gd name="connsiteY367" fmla="*/ 2130498 h 4035391"/>
              <a:gd name="connsiteX368" fmla="*/ 6407596 w 11318769"/>
              <a:gd name="connsiteY368" fmla="*/ 2127591 h 4035391"/>
              <a:gd name="connsiteX369" fmla="*/ 6415576 w 11318769"/>
              <a:gd name="connsiteY369" fmla="*/ 2125102 h 4035391"/>
              <a:gd name="connsiteX370" fmla="*/ 6277460 w 11318769"/>
              <a:gd name="connsiteY370" fmla="*/ 2108240 h 4035391"/>
              <a:gd name="connsiteX371" fmla="*/ 6265730 w 11318769"/>
              <a:gd name="connsiteY371" fmla="*/ 2112272 h 4035391"/>
              <a:gd name="connsiteX372" fmla="*/ 6273680 w 11318769"/>
              <a:gd name="connsiteY372" fmla="*/ 2109539 h 4035391"/>
              <a:gd name="connsiteX373" fmla="*/ 6349717 w 11318769"/>
              <a:gd name="connsiteY373" fmla="*/ 2107977 h 4035391"/>
              <a:gd name="connsiteX374" fmla="*/ 6354906 w 11318769"/>
              <a:gd name="connsiteY374" fmla="*/ 2111614 h 4035391"/>
              <a:gd name="connsiteX375" fmla="*/ 6326400 w 11318769"/>
              <a:gd name="connsiteY375" fmla="*/ 2125759 h 4035391"/>
              <a:gd name="connsiteX376" fmla="*/ 6349717 w 11318769"/>
              <a:gd name="connsiteY376" fmla="*/ 2107977 h 4035391"/>
              <a:gd name="connsiteX377" fmla="*/ 6074385 w 11318769"/>
              <a:gd name="connsiteY377" fmla="*/ 2105819 h 4035391"/>
              <a:gd name="connsiteX378" fmla="*/ 6063384 w 11318769"/>
              <a:gd name="connsiteY378" fmla="*/ 2108739 h 4035391"/>
              <a:gd name="connsiteX379" fmla="*/ 6066926 w 11318769"/>
              <a:gd name="connsiteY379" fmla="*/ 2107798 h 4035391"/>
              <a:gd name="connsiteX380" fmla="*/ 6286330 w 11318769"/>
              <a:gd name="connsiteY380" fmla="*/ 2105191 h 4035391"/>
              <a:gd name="connsiteX381" fmla="*/ 6281962 w 11318769"/>
              <a:gd name="connsiteY381" fmla="*/ 2106693 h 4035391"/>
              <a:gd name="connsiteX382" fmla="*/ 6277460 w 11318769"/>
              <a:gd name="connsiteY382" fmla="*/ 2108240 h 4035391"/>
              <a:gd name="connsiteX383" fmla="*/ 6289579 w 11318769"/>
              <a:gd name="connsiteY383" fmla="*/ 2104075 h 4035391"/>
              <a:gd name="connsiteX384" fmla="*/ 6286929 w 11318769"/>
              <a:gd name="connsiteY384" fmla="*/ 2104986 h 4035391"/>
              <a:gd name="connsiteX385" fmla="*/ 6286330 w 11318769"/>
              <a:gd name="connsiteY385" fmla="*/ 2105191 h 4035391"/>
              <a:gd name="connsiteX386" fmla="*/ 6095268 w 11318769"/>
              <a:gd name="connsiteY386" fmla="*/ 2100274 h 4035391"/>
              <a:gd name="connsiteX387" fmla="*/ 6074385 w 11318769"/>
              <a:gd name="connsiteY387" fmla="*/ 2105819 h 4035391"/>
              <a:gd name="connsiteX388" fmla="*/ 6084640 w 11318769"/>
              <a:gd name="connsiteY388" fmla="*/ 2103096 h 4035391"/>
              <a:gd name="connsiteX389" fmla="*/ 6095268 w 11318769"/>
              <a:gd name="connsiteY389" fmla="*/ 2100274 h 4035391"/>
              <a:gd name="connsiteX390" fmla="*/ 6187086 w 11318769"/>
              <a:gd name="connsiteY390" fmla="*/ 2096865 h 4035391"/>
              <a:gd name="connsiteX391" fmla="*/ 6265730 w 11318769"/>
              <a:gd name="connsiteY391" fmla="*/ 2112272 h 4035391"/>
              <a:gd name="connsiteX392" fmla="*/ 6095268 w 11318769"/>
              <a:gd name="connsiteY392" fmla="*/ 2100274 h 4035391"/>
              <a:gd name="connsiteX393" fmla="*/ 6187086 w 11318769"/>
              <a:gd name="connsiteY393" fmla="*/ 2096865 h 4035391"/>
              <a:gd name="connsiteX394" fmla="*/ 1455523 w 11318769"/>
              <a:gd name="connsiteY394" fmla="*/ 2050286 h 4035391"/>
              <a:gd name="connsiteX395" fmla="*/ 1386140 w 11318769"/>
              <a:gd name="connsiteY395" fmla="*/ 2050296 h 4035391"/>
              <a:gd name="connsiteX396" fmla="*/ 1195014 w 11318769"/>
              <a:gd name="connsiteY396" fmla="*/ 2095371 h 4035391"/>
              <a:gd name="connsiteX397" fmla="*/ 999811 w 11318769"/>
              <a:gd name="connsiteY397" fmla="*/ 2125863 h 4035391"/>
              <a:gd name="connsiteX398" fmla="*/ 992147 w 11318769"/>
              <a:gd name="connsiteY398" fmla="*/ 2127584 h 4035391"/>
              <a:gd name="connsiteX399" fmla="*/ 999742 w 11318769"/>
              <a:gd name="connsiteY399" fmla="*/ 2124716 h 4035391"/>
              <a:gd name="connsiteX400" fmla="*/ 934024 w 11318769"/>
              <a:gd name="connsiteY400" fmla="*/ 2149316 h 4035391"/>
              <a:gd name="connsiteX401" fmla="*/ 1070534 w 11318769"/>
              <a:gd name="connsiteY401" fmla="*/ 2132146 h 4035391"/>
              <a:gd name="connsiteX402" fmla="*/ 1398993 w 11318769"/>
              <a:gd name="connsiteY402" fmla="*/ 2069715 h 4035391"/>
              <a:gd name="connsiteX403" fmla="*/ 1455523 w 11318769"/>
              <a:gd name="connsiteY403" fmla="*/ 2050286 h 4035391"/>
              <a:gd name="connsiteX404" fmla="*/ 3486963 w 11318769"/>
              <a:gd name="connsiteY404" fmla="*/ 1866275 h 4035391"/>
              <a:gd name="connsiteX405" fmla="*/ 3464701 w 11318769"/>
              <a:gd name="connsiteY405" fmla="*/ 1867095 h 4035391"/>
              <a:gd name="connsiteX406" fmla="*/ 3420179 w 11318769"/>
              <a:gd name="connsiteY406" fmla="*/ 1880615 h 4035391"/>
              <a:gd name="connsiteX407" fmla="*/ 3459405 w 11318769"/>
              <a:gd name="connsiteY407" fmla="*/ 1875681 h 4035391"/>
              <a:gd name="connsiteX408" fmla="*/ 3486963 w 11318769"/>
              <a:gd name="connsiteY408" fmla="*/ 1866275 h 4035391"/>
              <a:gd name="connsiteX409" fmla="*/ 3590849 w 11318769"/>
              <a:gd name="connsiteY409" fmla="*/ 1863768 h 4035391"/>
              <a:gd name="connsiteX410" fmla="*/ 3570351 w 11318769"/>
              <a:gd name="connsiteY410" fmla="*/ 1864367 h 4035391"/>
              <a:gd name="connsiteX411" fmla="*/ 3518769 w 11318769"/>
              <a:gd name="connsiteY411" fmla="*/ 1878774 h 4035391"/>
              <a:gd name="connsiteX412" fmla="*/ 3557995 w 11318769"/>
              <a:gd name="connsiteY412" fmla="*/ 1873840 h 4035391"/>
              <a:gd name="connsiteX413" fmla="*/ 3590849 w 11318769"/>
              <a:gd name="connsiteY413" fmla="*/ 1863768 h 4035391"/>
              <a:gd name="connsiteX414" fmla="*/ 3670131 w 11318769"/>
              <a:gd name="connsiteY414" fmla="*/ 1856931 h 4035391"/>
              <a:gd name="connsiteX415" fmla="*/ 3626773 w 11318769"/>
              <a:gd name="connsiteY415" fmla="*/ 1875749 h 4035391"/>
              <a:gd name="connsiteX416" fmla="*/ 3683521 w 11318769"/>
              <a:gd name="connsiteY416" fmla="*/ 1858051 h 4035391"/>
              <a:gd name="connsiteX417" fmla="*/ 3670131 w 11318769"/>
              <a:gd name="connsiteY417" fmla="*/ 1856931 h 4035391"/>
              <a:gd name="connsiteX418" fmla="*/ 3977408 w 11318769"/>
              <a:gd name="connsiteY418" fmla="*/ 1847730 h 4035391"/>
              <a:gd name="connsiteX419" fmla="*/ 3868597 w 11318769"/>
              <a:gd name="connsiteY419" fmla="*/ 1849816 h 4035391"/>
              <a:gd name="connsiteX420" fmla="*/ 3832278 w 11318769"/>
              <a:gd name="connsiteY420" fmla="*/ 1862220 h 4035391"/>
              <a:gd name="connsiteX421" fmla="*/ 4080715 w 11318769"/>
              <a:gd name="connsiteY421" fmla="*/ 1873210 h 4035391"/>
              <a:gd name="connsiteX422" fmla="*/ 7376285 w 11318769"/>
              <a:gd name="connsiteY422" fmla="*/ 2071143 h 4035391"/>
              <a:gd name="connsiteX423" fmla="*/ 7789691 w 11318769"/>
              <a:gd name="connsiteY423" fmla="*/ 2126499 h 4035391"/>
              <a:gd name="connsiteX424" fmla="*/ 7796491 w 11318769"/>
              <a:gd name="connsiteY424" fmla="*/ 2104526 h 4035391"/>
              <a:gd name="connsiteX425" fmla="*/ 6892620 w 11318769"/>
              <a:gd name="connsiteY425" fmla="*/ 1989428 h 4035391"/>
              <a:gd name="connsiteX426" fmla="*/ 5902188 w 11318769"/>
              <a:gd name="connsiteY426" fmla="*/ 1895774 h 4035391"/>
              <a:gd name="connsiteX427" fmla="*/ 4089083 w 11318769"/>
              <a:gd name="connsiteY427" fmla="*/ 1851039 h 4035391"/>
              <a:gd name="connsiteX428" fmla="*/ 3977408 w 11318769"/>
              <a:gd name="connsiteY428" fmla="*/ 1847730 h 4035391"/>
              <a:gd name="connsiteX429" fmla="*/ 8612414 w 11318769"/>
              <a:gd name="connsiteY429" fmla="*/ 1685125 h 4035391"/>
              <a:gd name="connsiteX430" fmla="*/ 8615786 w 11318769"/>
              <a:gd name="connsiteY430" fmla="*/ 1694684 h 4035391"/>
              <a:gd name="connsiteX431" fmla="*/ 8618683 w 11318769"/>
              <a:gd name="connsiteY431" fmla="*/ 1702898 h 4035391"/>
              <a:gd name="connsiteX432" fmla="*/ 8617987 w 11318769"/>
              <a:gd name="connsiteY432" fmla="*/ 1700923 h 4035391"/>
              <a:gd name="connsiteX433" fmla="*/ 8615786 w 11318769"/>
              <a:gd name="connsiteY433" fmla="*/ 1694684 h 4035391"/>
              <a:gd name="connsiteX434" fmla="*/ 8614504 w 11318769"/>
              <a:gd name="connsiteY434" fmla="*/ 1691050 h 4035391"/>
              <a:gd name="connsiteX435" fmla="*/ 8612414 w 11318769"/>
              <a:gd name="connsiteY435" fmla="*/ 1685125 h 4035391"/>
              <a:gd name="connsiteX436" fmla="*/ 8520622 w 11318769"/>
              <a:gd name="connsiteY436" fmla="*/ 1664993 h 4035391"/>
              <a:gd name="connsiteX437" fmla="*/ 8503101 w 11318769"/>
              <a:gd name="connsiteY437" fmla="*/ 1677756 h 4035391"/>
              <a:gd name="connsiteX438" fmla="*/ 8520622 w 11318769"/>
              <a:gd name="connsiteY438" fmla="*/ 1664993 h 4035391"/>
              <a:gd name="connsiteX439" fmla="*/ 10536445 w 11318769"/>
              <a:gd name="connsiteY439" fmla="*/ 1661353 h 4035391"/>
              <a:gd name="connsiteX440" fmla="*/ 10535741 w 11318769"/>
              <a:gd name="connsiteY440" fmla="*/ 1662614 h 4035391"/>
              <a:gd name="connsiteX441" fmla="*/ 10535209 w 11318769"/>
              <a:gd name="connsiteY441" fmla="*/ 1661852 h 4035391"/>
              <a:gd name="connsiteX442" fmla="*/ 8289534 w 11318769"/>
              <a:gd name="connsiteY442" fmla="*/ 1627183 h 4035391"/>
              <a:gd name="connsiteX443" fmla="*/ 8272231 w 11318769"/>
              <a:gd name="connsiteY443" fmla="*/ 1641679 h 4035391"/>
              <a:gd name="connsiteX444" fmla="*/ 8289534 w 11318769"/>
              <a:gd name="connsiteY444" fmla="*/ 1627183 h 4035391"/>
              <a:gd name="connsiteX445" fmla="*/ 8258414 w 11318769"/>
              <a:gd name="connsiteY445" fmla="*/ 1620538 h 4035391"/>
              <a:gd name="connsiteX446" fmla="*/ 8220495 w 11318769"/>
              <a:gd name="connsiteY446" fmla="*/ 1635866 h 4035391"/>
              <a:gd name="connsiteX447" fmla="*/ 8258414 w 11318769"/>
              <a:gd name="connsiteY447" fmla="*/ 1620538 h 4035391"/>
              <a:gd name="connsiteX448" fmla="*/ 8128967 w 11318769"/>
              <a:gd name="connsiteY448" fmla="*/ 1605141 h 4035391"/>
              <a:gd name="connsiteX449" fmla="*/ 8109875 w 11318769"/>
              <a:gd name="connsiteY449" fmla="*/ 1618101 h 4035391"/>
              <a:gd name="connsiteX450" fmla="*/ 8128967 w 11318769"/>
              <a:gd name="connsiteY450" fmla="*/ 1605141 h 4035391"/>
              <a:gd name="connsiteX451" fmla="*/ 8030757 w 11318769"/>
              <a:gd name="connsiteY451" fmla="*/ 1599318 h 4035391"/>
              <a:gd name="connsiteX452" fmla="*/ 8034569 w 11318769"/>
              <a:gd name="connsiteY452" fmla="*/ 1608243 h 4035391"/>
              <a:gd name="connsiteX453" fmla="*/ 8091266 w 11318769"/>
              <a:gd name="connsiteY453" fmla="*/ 1594292 h 4035391"/>
              <a:gd name="connsiteX454" fmla="*/ 8070910 w 11318769"/>
              <a:gd name="connsiteY454" fmla="*/ 1612443 h 4035391"/>
              <a:gd name="connsiteX455" fmla="*/ 8097847 w 11318769"/>
              <a:gd name="connsiteY455" fmla="*/ 1598496 h 4035391"/>
              <a:gd name="connsiteX456" fmla="*/ 8091266 w 11318769"/>
              <a:gd name="connsiteY456" fmla="*/ 1594292 h 4035391"/>
              <a:gd name="connsiteX457" fmla="*/ 7792227 w 11318769"/>
              <a:gd name="connsiteY457" fmla="*/ 1546302 h 4035391"/>
              <a:gd name="connsiteX458" fmla="*/ 7765291 w 11318769"/>
              <a:gd name="connsiteY458" fmla="*/ 1552330 h 4035391"/>
              <a:gd name="connsiteX459" fmla="*/ 7805825 w 11318769"/>
              <a:gd name="connsiteY459" fmla="*/ 1557791 h 4035391"/>
              <a:gd name="connsiteX460" fmla="*/ 7836946 w 11318769"/>
              <a:gd name="connsiteY460" fmla="*/ 1564435 h 4035391"/>
              <a:gd name="connsiteX461" fmla="*/ 7877697 w 11318769"/>
              <a:gd name="connsiteY461" fmla="*/ 1571629 h 4035391"/>
              <a:gd name="connsiteX462" fmla="*/ 7907247 w 11318769"/>
              <a:gd name="connsiteY462" fmla="*/ 1578472 h 4035391"/>
              <a:gd name="connsiteX463" fmla="*/ 7957197 w 11318769"/>
              <a:gd name="connsiteY463" fmla="*/ 1582749 h 4035391"/>
              <a:gd name="connsiteX464" fmla="*/ 7957197 w 11318769"/>
              <a:gd name="connsiteY464" fmla="*/ 1582749 h 4035391"/>
              <a:gd name="connsiteX465" fmla="*/ 7907247 w 11318769"/>
              <a:gd name="connsiteY465" fmla="*/ 1578472 h 4035391"/>
              <a:gd name="connsiteX466" fmla="*/ 7877697 w 11318769"/>
              <a:gd name="connsiteY466" fmla="*/ 1571629 h 4035391"/>
              <a:gd name="connsiteX467" fmla="*/ 7836946 w 11318769"/>
              <a:gd name="connsiteY467" fmla="*/ 1564435 h 4035391"/>
              <a:gd name="connsiteX468" fmla="*/ 7805825 w 11318769"/>
              <a:gd name="connsiteY468" fmla="*/ 1557791 h 4035391"/>
              <a:gd name="connsiteX469" fmla="*/ 7792227 w 11318769"/>
              <a:gd name="connsiteY469" fmla="*/ 1546302 h 4035391"/>
              <a:gd name="connsiteX470" fmla="*/ 7719762 w 11318769"/>
              <a:gd name="connsiteY470" fmla="*/ 1530916 h 4035391"/>
              <a:gd name="connsiteX471" fmla="*/ 7705927 w 11318769"/>
              <a:gd name="connsiteY471" fmla="*/ 1549238 h 4035391"/>
              <a:gd name="connsiteX472" fmla="*/ 7724801 w 11318769"/>
              <a:gd name="connsiteY472" fmla="*/ 1534544 h 4035391"/>
              <a:gd name="connsiteX473" fmla="*/ 7719762 w 11318769"/>
              <a:gd name="connsiteY473" fmla="*/ 1530916 h 4035391"/>
              <a:gd name="connsiteX474" fmla="*/ 7675277 w 11318769"/>
              <a:gd name="connsiteY474" fmla="*/ 1525925 h 4035391"/>
              <a:gd name="connsiteX475" fmla="*/ 7666744 w 11318769"/>
              <a:gd name="connsiteY475" fmla="*/ 1541846 h 4035391"/>
              <a:gd name="connsiteX476" fmla="*/ 7684266 w 11318769"/>
              <a:gd name="connsiteY476" fmla="*/ 1529084 h 4035391"/>
              <a:gd name="connsiteX477" fmla="*/ 7675277 w 11318769"/>
              <a:gd name="connsiteY477" fmla="*/ 1525925 h 4035391"/>
              <a:gd name="connsiteX478" fmla="*/ 7642686 w 11318769"/>
              <a:gd name="connsiteY478" fmla="*/ 1519464 h 4035391"/>
              <a:gd name="connsiteX479" fmla="*/ 7626211 w 11318769"/>
              <a:gd name="connsiteY479" fmla="*/ 1536386 h 4035391"/>
              <a:gd name="connsiteX480" fmla="*/ 7653146 w 11318769"/>
              <a:gd name="connsiteY480" fmla="*/ 1522439 h 4035391"/>
              <a:gd name="connsiteX481" fmla="*/ 7642686 w 11318769"/>
              <a:gd name="connsiteY481" fmla="*/ 1519464 h 4035391"/>
              <a:gd name="connsiteX482" fmla="*/ 9834027 w 11318769"/>
              <a:gd name="connsiteY482" fmla="*/ 1411805 h 4035391"/>
              <a:gd name="connsiteX483" fmla="*/ 9814936 w 11318769"/>
              <a:gd name="connsiteY483" fmla="*/ 1424766 h 4035391"/>
              <a:gd name="connsiteX484" fmla="*/ 9834027 w 11318769"/>
              <a:gd name="connsiteY484" fmla="*/ 1411805 h 4035391"/>
              <a:gd name="connsiteX485" fmla="*/ 9793492 w 11318769"/>
              <a:gd name="connsiteY485" fmla="*/ 1406344 h 4035391"/>
              <a:gd name="connsiteX486" fmla="*/ 9774401 w 11318769"/>
              <a:gd name="connsiteY486" fmla="*/ 1419304 h 4035391"/>
              <a:gd name="connsiteX487" fmla="*/ 9751887 w 11318769"/>
              <a:gd name="connsiteY487" fmla="*/ 1396728 h 4035391"/>
              <a:gd name="connsiteX488" fmla="*/ 9733867 w 11318769"/>
              <a:gd name="connsiteY488" fmla="*/ 1413844 h 4035391"/>
              <a:gd name="connsiteX489" fmla="*/ 9762372 w 11318769"/>
              <a:gd name="connsiteY489" fmla="*/ 1399699 h 4035391"/>
              <a:gd name="connsiteX490" fmla="*/ 9751887 w 11318769"/>
              <a:gd name="connsiteY490" fmla="*/ 1396728 h 4035391"/>
              <a:gd name="connsiteX491" fmla="*/ 10460827 w 11318769"/>
              <a:gd name="connsiteY491" fmla="*/ 1376966 h 4035391"/>
              <a:gd name="connsiteX492" fmla="*/ 10443306 w 11318769"/>
              <a:gd name="connsiteY492" fmla="*/ 1389729 h 4035391"/>
              <a:gd name="connsiteX493" fmla="*/ 10460827 w 11318769"/>
              <a:gd name="connsiteY493" fmla="*/ 1376966 h 4035391"/>
              <a:gd name="connsiteX494" fmla="*/ 4330857 w 11318769"/>
              <a:gd name="connsiteY494" fmla="*/ 1340185 h 4035391"/>
              <a:gd name="connsiteX495" fmla="*/ 4338280 w 11318769"/>
              <a:gd name="connsiteY495" fmla="*/ 1343954 h 4035391"/>
              <a:gd name="connsiteX496" fmla="*/ 4348483 w 11318769"/>
              <a:gd name="connsiteY496" fmla="*/ 1349133 h 4035391"/>
              <a:gd name="connsiteX497" fmla="*/ 4350651 w 11318769"/>
              <a:gd name="connsiteY497" fmla="*/ 1350235 h 4035391"/>
              <a:gd name="connsiteX498" fmla="*/ 4353125 w 11318769"/>
              <a:gd name="connsiteY498" fmla="*/ 1351490 h 4035391"/>
              <a:gd name="connsiteX499" fmla="*/ 4348483 w 11318769"/>
              <a:gd name="connsiteY499" fmla="*/ 1349133 h 4035391"/>
              <a:gd name="connsiteX500" fmla="*/ 4346012 w 11318769"/>
              <a:gd name="connsiteY500" fmla="*/ 1347879 h 4035391"/>
              <a:gd name="connsiteX501" fmla="*/ 4330857 w 11318769"/>
              <a:gd name="connsiteY501" fmla="*/ 1340185 h 4035391"/>
              <a:gd name="connsiteX502" fmla="*/ 525990 w 11318769"/>
              <a:gd name="connsiteY502" fmla="*/ 1338298 h 4035391"/>
              <a:gd name="connsiteX503" fmla="*/ 411403 w 11318769"/>
              <a:gd name="connsiteY503" fmla="*/ 1365030 h 4035391"/>
              <a:gd name="connsiteX504" fmla="*/ 525990 w 11318769"/>
              <a:gd name="connsiteY504" fmla="*/ 1338298 h 4035391"/>
              <a:gd name="connsiteX505" fmla="*/ 4646153 w 11318769"/>
              <a:gd name="connsiteY505" fmla="*/ 1337622 h 4035391"/>
              <a:gd name="connsiteX506" fmla="*/ 4568790 w 11318769"/>
              <a:gd name="connsiteY506" fmla="*/ 1343696 h 4035391"/>
              <a:gd name="connsiteX507" fmla="*/ 4864516 w 11318769"/>
              <a:gd name="connsiteY507" fmla="*/ 1350498 h 4035391"/>
              <a:gd name="connsiteX508" fmla="*/ 5211761 w 11318769"/>
              <a:gd name="connsiteY508" fmla="*/ 1361379 h 4035391"/>
              <a:gd name="connsiteX509" fmla="*/ 6019744 w 11318769"/>
              <a:gd name="connsiteY509" fmla="*/ 1411103 h 4035391"/>
              <a:gd name="connsiteX510" fmla="*/ 5856081 w 11318769"/>
              <a:gd name="connsiteY510" fmla="*/ 1377132 h 4035391"/>
              <a:gd name="connsiteX511" fmla="*/ 5211761 w 11318769"/>
              <a:gd name="connsiteY511" fmla="*/ 1361379 h 4035391"/>
              <a:gd name="connsiteX512" fmla="*/ 4864516 w 11318769"/>
              <a:gd name="connsiteY512" fmla="*/ 1350498 h 4035391"/>
              <a:gd name="connsiteX513" fmla="*/ 4646153 w 11318769"/>
              <a:gd name="connsiteY513" fmla="*/ 1337622 h 4035391"/>
              <a:gd name="connsiteX514" fmla="*/ 4482532 w 11318769"/>
              <a:gd name="connsiteY514" fmla="*/ 1337057 h 4035391"/>
              <a:gd name="connsiteX515" fmla="*/ 4461995 w 11318769"/>
              <a:gd name="connsiteY515" fmla="*/ 1337331 h 4035391"/>
              <a:gd name="connsiteX516" fmla="*/ 4410575 w 11318769"/>
              <a:gd name="connsiteY516" fmla="*/ 1353036 h 4035391"/>
              <a:gd name="connsiteX517" fmla="*/ 4449802 w 11318769"/>
              <a:gd name="connsiteY517" fmla="*/ 1348103 h 4035391"/>
              <a:gd name="connsiteX518" fmla="*/ 4482532 w 11318769"/>
              <a:gd name="connsiteY518" fmla="*/ 1337057 h 4035391"/>
              <a:gd name="connsiteX519" fmla="*/ 4051110 w 11318769"/>
              <a:gd name="connsiteY519" fmla="*/ 1327166 h 4035391"/>
              <a:gd name="connsiteX520" fmla="*/ 4003750 w 11318769"/>
              <a:gd name="connsiteY520" fmla="*/ 1337329 h 4035391"/>
              <a:gd name="connsiteX521" fmla="*/ 2321792 w 11318769"/>
              <a:gd name="connsiteY521" fmla="*/ 1397530 h 4035391"/>
              <a:gd name="connsiteX522" fmla="*/ 2274458 w 11318769"/>
              <a:gd name="connsiteY522" fmla="*/ 1414042 h 4035391"/>
              <a:gd name="connsiteX523" fmla="*/ 3175586 w 11318769"/>
              <a:gd name="connsiteY523" fmla="*/ 1355259 h 4035391"/>
              <a:gd name="connsiteX524" fmla="*/ 4003750 w 11318769"/>
              <a:gd name="connsiteY524" fmla="*/ 1337329 h 4035391"/>
              <a:gd name="connsiteX525" fmla="*/ 4051110 w 11318769"/>
              <a:gd name="connsiteY525" fmla="*/ 1327166 h 4035391"/>
              <a:gd name="connsiteX526" fmla="*/ 82876 w 11318769"/>
              <a:gd name="connsiteY526" fmla="*/ 1227385 h 4035391"/>
              <a:gd name="connsiteX527" fmla="*/ 82371 w 11318769"/>
              <a:gd name="connsiteY527" fmla="*/ 1227870 h 4035391"/>
              <a:gd name="connsiteX528" fmla="*/ 81445 w 11318769"/>
              <a:gd name="connsiteY528" fmla="*/ 1228759 h 4035391"/>
              <a:gd name="connsiteX529" fmla="*/ 88474 w 11318769"/>
              <a:gd name="connsiteY529" fmla="*/ 1221998 h 4035391"/>
              <a:gd name="connsiteX530" fmla="*/ 82876 w 11318769"/>
              <a:gd name="connsiteY530" fmla="*/ 1227385 h 4035391"/>
              <a:gd name="connsiteX531" fmla="*/ 84837 w 11318769"/>
              <a:gd name="connsiteY531" fmla="*/ 1225497 h 4035391"/>
              <a:gd name="connsiteX532" fmla="*/ 273347 w 11318769"/>
              <a:gd name="connsiteY532" fmla="*/ 1217505 h 4035391"/>
              <a:gd name="connsiteX533" fmla="*/ 270667 w 11318769"/>
              <a:gd name="connsiteY533" fmla="*/ 1221561 h 4035391"/>
              <a:gd name="connsiteX534" fmla="*/ 272308 w 11318769"/>
              <a:gd name="connsiteY534" fmla="*/ 1219077 h 4035391"/>
              <a:gd name="connsiteX535" fmla="*/ 277820 w 11318769"/>
              <a:gd name="connsiteY535" fmla="*/ 1210738 h 4035391"/>
              <a:gd name="connsiteX536" fmla="*/ 273347 w 11318769"/>
              <a:gd name="connsiteY536" fmla="*/ 1217505 h 4035391"/>
              <a:gd name="connsiteX537" fmla="*/ 274427 w 11318769"/>
              <a:gd name="connsiteY537" fmla="*/ 1215871 h 4035391"/>
              <a:gd name="connsiteX538" fmla="*/ 104565 w 11318769"/>
              <a:gd name="connsiteY538" fmla="*/ 1206518 h 4035391"/>
              <a:gd name="connsiteX539" fmla="*/ 97167 w 11318769"/>
              <a:gd name="connsiteY539" fmla="*/ 1213635 h 4035391"/>
              <a:gd name="connsiteX540" fmla="*/ 88474 w 11318769"/>
              <a:gd name="connsiteY540" fmla="*/ 1221998 h 4035391"/>
              <a:gd name="connsiteX541" fmla="*/ 89461 w 11318769"/>
              <a:gd name="connsiteY541" fmla="*/ 1221049 h 4035391"/>
              <a:gd name="connsiteX542" fmla="*/ 104565 w 11318769"/>
              <a:gd name="connsiteY542" fmla="*/ 1206518 h 4035391"/>
              <a:gd name="connsiteX543" fmla="*/ 281347 w 11318769"/>
              <a:gd name="connsiteY543" fmla="*/ 1205401 h 4035391"/>
              <a:gd name="connsiteX544" fmla="*/ 277957 w 11318769"/>
              <a:gd name="connsiteY544" fmla="*/ 1210530 h 4035391"/>
              <a:gd name="connsiteX545" fmla="*/ 277820 w 11318769"/>
              <a:gd name="connsiteY545" fmla="*/ 1210738 h 4035391"/>
              <a:gd name="connsiteX546" fmla="*/ 151899 w 11318769"/>
              <a:gd name="connsiteY546" fmla="*/ 1190005 h 4035391"/>
              <a:gd name="connsiteX547" fmla="*/ 104565 w 11318769"/>
              <a:gd name="connsiteY547" fmla="*/ 1206518 h 4035391"/>
              <a:gd name="connsiteX548" fmla="*/ 123721 w 11318769"/>
              <a:gd name="connsiteY548" fmla="*/ 1190909 h 4035391"/>
              <a:gd name="connsiteX549" fmla="*/ 151899 w 11318769"/>
              <a:gd name="connsiteY549" fmla="*/ 1190005 h 4035391"/>
              <a:gd name="connsiteX550" fmla="*/ 161074 w 11318769"/>
              <a:gd name="connsiteY550" fmla="*/ 1179697 h 4035391"/>
              <a:gd name="connsiteX551" fmla="*/ 151899 w 11318769"/>
              <a:gd name="connsiteY551" fmla="*/ 1190005 h 4035391"/>
              <a:gd name="connsiteX552" fmla="*/ 156612 w 11318769"/>
              <a:gd name="connsiteY552" fmla="*/ 1184709 h 4035391"/>
              <a:gd name="connsiteX553" fmla="*/ 161974 w 11318769"/>
              <a:gd name="connsiteY553" fmla="*/ 1178686 h 4035391"/>
              <a:gd name="connsiteX554" fmla="*/ 161523 w 11318769"/>
              <a:gd name="connsiteY554" fmla="*/ 1179194 h 4035391"/>
              <a:gd name="connsiteX555" fmla="*/ 161074 w 11318769"/>
              <a:gd name="connsiteY555" fmla="*/ 1179697 h 4035391"/>
              <a:gd name="connsiteX556" fmla="*/ 166039 w 11318769"/>
              <a:gd name="connsiteY556" fmla="*/ 1174120 h 4035391"/>
              <a:gd name="connsiteX557" fmla="*/ 161974 w 11318769"/>
              <a:gd name="connsiteY557" fmla="*/ 1178686 h 4035391"/>
              <a:gd name="connsiteX558" fmla="*/ 164469 w 11318769"/>
              <a:gd name="connsiteY558" fmla="*/ 1175884 h 4035391"/>
              <a:gd name="connsiteX559" fmla="*/ 166039 w 11318769"/>
              <a:gd name="connsiteY559" fmla="*/ 1174120 h 4035391"/>
              <a:gd name="connsiteX560" fmla="*/ 10322428 w 11318769"/>
              <a:gd name="connsiteY560" fmla="*/ 865477 h 4035391"/>
              <a:gd name="connsiteX561" fmla="*/ 10319006 w 11318769"/>
              <a:gd name="connsiteY561" fmla="*/ 870361 h 4035391"/>
              <a:gd name="connsiteX562" fmla="*/ 10322428 w 11318769"/>
              <a:gd name="connsiteY562" fmla="*/ 865477 h 4035391"/>
              <a:gd name="connsiteX563" fmla="*/ 10284012 w 11318769"/>
              <a:gd name="connsiteY563" fmla="*/ 784631 h 4035391"/>
              <a:gd name="connsiteX564" fmla="*/ 10269104 w 11318769"/>
              <a:gd name="connsiteY564" fmla="*/ 790404 h 4035391"/>
              <a:gd name="connsiteX565" fmla="*/ 10275729 w 11318769"/>
              <a:gd name="connsiteY565" fmla="*/ 787838 h 4035391"/>
              <a:gd name="connsiteX566" fmla="*/ 10288982 w 11318769"/>
              <a:gd name="connsiteY566" fmla="*/ 782707 h 4035391"/>
              <a:gd name="connsiteX567" fmla="*/ 10286774 w 11318769"/>
              <a:gd name="connsiteY567" fmla="*/ 783562 h 4035391"/>
              <a:gd name="connsiteX568" fmla="*/ 10284012 w 11318769"/>
              <a:gd name="connsiteY568" fmla="*/ 784631 h 4035391"/>
              <a:gd name="connsiteX569" fmla="*/ 654620 w 11318769"/>
              <a:gd name="connsiteY569" fmla="*/ 637530 h 4035391"/>
              <a:gd name="connsiteX570" fmla="*/ 637099 w 11318769"/>
              <a:gd name="connsiteY570" fmla="*/ 650292 h 4035391"/>
              <a:gd name="connsiteX571" fmla="*/ 293866 w 11318769"/>
              <a:gd name="connsiteY571" fmla="*/ 519235 h 4035391"/>
              <a:gd name="connsiteX572" fmla="*/ 293866 w 11318769"/>
              <a:gd name="connsiteY572" fmla="*/ 519235 h 4035391"/>
              <a:gd name="connsiteX573" fmla="*/ 2543683 w 11318769"/>
              <a:gd name="connsiteY573" fmla="*/ 486027 h 4035391"/>
              <a:gd name="connsiteX574" fmla="*/ 2390974 w 11318769"/>
              <a:gd name="connsiteY574" fmla="*/ 528251 h 4035391"/>
              <a:gd name="connsiteX575" fmla="*/ 2584231 w 11318769"/>
              <a:gd name="connsiteY575" fmla="*/ 493385 h 4035391"/>
              <a:gd name="connsiteX576" fmla="*/ 2543683 w 11318769"/>
              <a:gd name="connsiteY576" fmla="*/ 486027 h 4035391"/>
              <a:gd name="connsiteX577" fmla="*/ 2797188 w 11318769"/>
              <a:gd name="connsiteY577" fmla="*/ 480294 h 4035391"/>
              <a:gd name="connsiteX578" fmla="*/ 2752678 w 11318769"/>
              <a:gd name="connsiteY578" fmla="*/ 481437 h 4035391"/>
              <a:gd name="connsiteX579" fmla="*/ 2663732 w 11318769"/>
              <a:gd name="connsiteY579" fmla="*/ 504504 h 4035391"/>
              <a:gd name="connsiteX580" fmla="*/ 2770429 w 11318769"/>
              <a:gd name="connsiteY580" fmla="*/ 491084 h 4035391"/>
              <a:gd name="connsiteX581" fmla="*/ 2797188 w 11318769"/>
              <a:gd name="connsiteY581" fmla="*/ 480294 h 4035391"/>
              <a:gd name="connsiteX582" fmla="*/ 4692934 w 11318769"/>
              <a:gd name="connsiteY582" fmla="*/ 455186 h 4035391"/>
              <a:gd name="connsiteX583" fmla="*/ 4675412 w 11318769"/>
              <a:gd name="connsiteY583" fmla="*/ 467948 h 4035391"/>
              <a:gd name="connsiteX584" fmla="*/ 4692934 w 11318769"/>
              <a:gd name="connsiteY584" fmla="*/ 455186 h 4035391"/>
              <a:gd name="connsiteX585" fmla="*/ 4861871 w 11318769"/>
              <a:gd name="connsiteY585" fmla="*/ 455055 h 4035391"/>
              <a:gd name="connsiteX586" fmla="*/ 4842780 w 11318769"/>
              <a:gd name="connsiteY586" fmla="*/ 468016 h 4035391"/>
              <a:gd name="connsiteX587" fmla="*/ 4861871 w 11318769"/>
              <a:gd name="connsiteY587" fmla="*/ 455055 h 4035391"/>
              <a:gd name="connsiteX588" fmla="*/ 4978966 w 11318769"/>
              <a:gd name="connsiteY588" fmla="*/ 454733 h 4035391"/>
              <a:gd name="connsiteX589" fmla="*/ 4911819 w 11318769"/>
              <a:gd name="connsiteY589" fmla="*/ 459332 h 4035391"/>
              <a:gd name="connsiteX590" fmla="*/ 4892947 w 11318769"/>
              <a:gd name="connsiteY590" fmla="*/ 474025 h 4035391"/>
              <a:gd name="connsiteX591" fmla="*/ 5090126 w 11318769"/>
              <a:gd name="connsiteY591" fmla="*/ 470343 h 4035391"/>
              <a:gd name="connsiteX592" fmla="*/ 5479213 w 11318769"/>
              <a:gd name="connsiteY592" fmla="*/ 497080 h 4035391"/>
              <a:gd name="connsiteX593" fmla="*/ 5617247 w 11318769"/>
              <a:gd name="connsiteY593" fmla="*/ 492039 h 4035391"/>
              <a:gd name="connsiteX594" fmla="*/ 4978966 w 11318769"/>
              <a:gd name="connsiteY594" fmla="*/ 454733 h 4035391"/>
              <a:gd name="connsiteX595" fmla="*/ 4653969 w 11318769"/>
              <a:gd name="connsiteY595" fmla="*/ 449526 h 4035391"/>
              <a:gd name="connsiteX596" fmla="*/ 4606635 w 11318769"/>
              <a:gd name="connsiteY596" fmla="*/ 466039 h 4035391"/>
              <a:gd name="connsiteX597" fmla="*/ 4653969 w 11318769"/>
              <a:gd name="connsiteY597" fmla="*/ 449526 h 4035391"/>
              <a:gd name="connsiteX598" fmla="*/ 4306462 w 11318769"/>
              <a:gd name="connsiteY598" fmla="*/ 449238 h 4035391"/>
              <a:gd name="connsiteX599" fmla="*/ 4260698 w 11318769"/>
              <a:gd name="connsiteY599" fmla="*/ 465553 h 4035391"/>
              <a:gd name="connsiteX600" fmla="*/ 4306462 w 11318769"/>
              <a:gd name="connsiteY600" fmla="*/ 449238 h 4035391"/>
              <a:gd name="connsiteX601" fmla="*/ 4395639 w 11318769"/>
              <a:gd name="connsiteY601" fmla="*/ 448580 h 4035391"/>
              <a:gd name="connsiteX602" fmla="*/ 4368702 w 11318769"/>
              <a:gd name="connsiteY602" fmla="*/ 462528 h 4035391"/>
              <a:gd name="connsiteX603" fmla="*/ 4395639 w 11318769"/>
              <a:gd name="connsiteY603" fmla="*/ 448580 h 4035391"/>
              <a:gd name="connsiteX604" fmla="*/ 4564574 w 11318769"/>
              <a:gd name="connsiteY604" fmla="*/ 448451 h 4035391"/>
              <a:gd name="connsiteX605" fmla="*/ 4536287 w 11318769"/>
              <a:gd name="connsiteY605" fmla="*/ 464328 h 4035391"/>
              <a:gd name="connsiteX606" fmla="*/ 4564574 w 11318769"/>
              <a:gd name="connsiteY606" fmla="*/ 448451 h 4035391"/>
              <a:gd name="connsiteX607" fmla="*/ 4463628 w 11318769"/>
              <a:gd name="connsiteY607" fmla="*/ 447784 h 4035391"/>
              <a:gd name="connsiteX608" fmla="*/ 4437480 w 11318769"/>
              <a:gd name="connsiteY608" fmla="*/ 464437 h 4035391"/>
              <a:gd name="connsiteX609" fmla="*/ 4475399 w 11318769"/>
              <a:gd name="connsiteY609" fmla="*/ 449108 h 4035391"/>
              <a:gd name="connsiteX610" fmla="*/ 4463628 w 11318769"/>
              <a:gd name="connsiteY610" fmla="*/ 447784 h 4035391"/>
              <a:gd name="connsiteX611" fmla="*/ 4237685 w 11318769"/>
              <a:gd name="connsiteY611" fmla="*/ 447328 h 4035391"/>
              <a:gd name="connsiteX612" fmla="*/ 4210750 w 11318769"/>
              <a:gd name="connsiteY612" fmla="*/ 461276 h 4035391"/>
              <a:gd name="connsiteX613" fmla="*/ 4237685 w 11318769"/>
              <a:gd name="connsiteY613" fmla="*/ 447328 h 4035391"/>
              <a:gd name="connsiteX614" fmla="*/ 365609 w 11318769"/>
              <a:gd name="connsiteY614" fmla="*/ 379981 h 4035391"/>
              <a:gd name="connsiteX615" fmla="*/ 338674 w 11318769"/>
              <a:gd name="connsiteY615" fmla="*/ 393929 h 4035391"/>
              <a:gd name="connsiteX616" fmla="*/ 3339583 w 11318769"/>
              <a:gd name="connsiteY616" fmla="*/ 353943 h 4035391"/>
              <a:gd name="connsiteX617" fmla="*/ 4020414 w 11318769"/>
              <a:gd name="connsiteY617" fmla="*/ 367304 h 4035391"/>
              <a:gd name="connsiteX618" fmla="*/ 4919971 w 11318769"/>
              <a:gd name="connsiteY618" fmla="*/ 372073 h 4035391"/>
              <a:gd name="connsiteX619" fmla="*/ 5819746 w 11318769"/>
              <a:gd name="connsiteY619" fmla="*/ 378575 h 4035391"/>
              <a:gd name="connsiteX620" fmla="*/ 6680467 w 11318769"/>
              <a:gd name="connsiteY620" fmla="*/ 467423 h 4035391"/>
              <a:gd name="connsiteX621" fmla="*/ 7110088 w 11318769"/>
              <a:gd name="connsiteY621" fmla="*/ 499621 h 4035391"/>
              <a:gd name="connsiteX622" fmla="*/ 8905712 w 11318769"/>
              <a:gd name="connsiteY622" fmla="*/ 798217 h 4035391"/>
              <a:gd name="connsiteX623" fmla="*/ 9432787 w 11318769"/>
              <a:gd name="connsiteY623" fmla="*/ 895592 h 4035391"/>
              <a:gd name="connsiteX624" fmla="*/ 9597495 w 11318769"/>
              <a:gd name="connsiteY624" fmla="*/ 950550 h 4035391"/>
              <a:gd name="connsiteX625" fmla="*/ 9561102 w 11318769"/>
              <a:gd name="connsiteY625" fmla="*/ 978005 h 4035391"/>
              <a:gd name="connsiteX626" fmla="*/ 9996168 w 11318769"/>
              <a:gd name="connsiteY626" fmla="*/ 1053515 h 4035391"/>
              <a:gd name="connsiteX627" fmla="*/ 10040582 w 11318769"/>
              <a:gd name="connsiteY627" fmla="*/ 1102486 h 4035391"/>
              <a:gd name="connsiteX628" fmla="*/ 9759545 w 11318769"/>
              <a:gd name="connsiteY628" fmla="*/ 1060399 h 4035391"/>
              <a:gd name="connsiteX629" fmla="*/ 9759545 w 11318769"/>
              <a:gd name="connsiteY629" fmla="*/ 1060399 h 4035391"/>
              <a:gd name="connsiteX630" fmla="*/ 10014953 w 11318769"/>
              <a:gd name="connsiteY630" fmla="*/ 1126827 h 4035391"/>
              <a:gd name="connsiteX631" fmla="*/ 9825880 w 11318769"/>
              <a:gd name="connsiteY631" fmla="*/ 1118930 h 4035391"/>
              <a:gd name="connsiteX632" fmla="*/ 9825880 w 11318769"/>
              <a:gd name="connsiteY632" fmla="*/ 1118930 h 4035391"/>
              <a:gd name="connsiteX633" fmla="*/ 10043370 w 11318769"/>
              <a:gd name="connsiteY633" fmla="*/ 1200688 h 4035391"/>
              <a:gd name="connsiteX634" fmla="*/ 10228476 w 11318769"/>
              <a:gd name="connsiteY634" fmla="*/ 1253081 h 4035391"/>
              <a:gd name="connsiteX635" fmla="*/ 10082553 w 11318769"/>
              <a:gd name="connsiteY635" fmla="*/ 1271434 h 4035391"/>
              <a:gd name="connsiteX636" fmla="*/ 10074444 w 11318769"/>
              <a:gd name="connsiteY636" fmla="*/ 1283013 h 4035391"/>
              <a:gd name="connsiteX637" fmla="*/ 10082553 w 11318769"/>
              <a:gd name="connsiteY637" fmla="*/ 1271434 h 4035391"/>
              <a:gd name="connsiteX638" fmla="*/ 10083773 w 11318769"/>
              <a:gd name="connsiteY638" fmla="*/ 1290639 h 4035391"/>
              <a:gd name="connsiteX639" fmla="*/ 10079154 w 11318769"/>
              <a:gd name="connsiteY639" fmla="*/ 1296984 h 4035391"/>
              <a:gd name="connsiteX640" fmla="*/ 10075970 w 11318769"/>
              <a:gd name="connsiteY640" fmla="*/ 1295141 h 4035391"/>
              <a:gd name="connsiteX641" fmla="*/ 10079057 w 11318769"/>
              <a:gd name="connsiteY641" fmla="*/ 1297117 h 4035391"/>
              <a:gd name="connsiteX642" fmla="*/ 10079154 w 11318769"/>
              <a:gd name="connsiteY642" fmla="*/ 1296984 h 4035391"/>
              <a:gd name="connsiteX643" fmla="*/ 10114275 w 11318769"/>
              <a:gd name="connsiteY643" fmla="*/ 1317326 h 4035391"/>
              <a:gd name="connsiteX644" fmla="*/ 10320178 w 11318769"/>
              <a:gd name="connsiteY644" fmla="*/ 1361218 h 4035391"/>
              <a:gd name="connsiteX645" fmla="*/ 10431277 w 11318769"/>
              <a:gd name="connsiteY645" fmla="*/ 1370124 h 4035391"/>
              <a:gd name="connsiteX646" fmla="*/ 10382633 w 11318769"/>
              <a:gd name="connsiteY646" fmla="*/ 1376242 h 4035391"/>
              <a:gd name="connsiteX647" fmla="*/ 10204067 w 11318769"/>
              <a:gd name="connsiteY647" fmla="*/ 1375822 h 4035391"/>
              <a:gd name="connsiteX648" fmla="*/ 10475688 w 11318769"/>
              <a:gd name="connsiteY648" fmla="*/ 1419093 h 4035391"/>
              <a:gd name="connsiteX649" fmla="*/ 10578462 w 11318769"/>
              <a:gd name="connsiteY649" fmla="*/ 1437845 h 4035391"/>
              <a:gd name="connsiteX650" fmla="*/ 10450061 w 11318769"/>
              <a:gd name="connsiteY650" fmla="*/ 1443435 h 4035391"/>
              <a:gd name="connsiteX651" fmla="*/ 10539236 w 11318769"/>
              <a:gd name="connsiteY651" fmla="*/ 1442778 h 4035391"/>
              <a:gd name="connsiteX652" fmla="*/ 10450061 w 11318769"/>
              <a:gd name="connsiteY652" fmla="*/ 1443435 h 4035391"/>
              <a:gd name="connsiteX653" fmla="*/ 9986705 w 11318769"/>
              <a:gd name="connsiteY653" fmla="*/ 1447158 h 4035391"/>
              <a:gd name="connsiteX654" fmla="*/ 9915051 w 11318769"/>
              <a:gd name="connsiteY654" fmla="*/ 1435051 h 4035391"/>
              <a:gd name="connsiteX655" fmla="*/ 9874299 w 11318769"/>
              <a:gd name="connsiteY655" fmla="*/ 1427859 h 4035391"/>
              <a:gd name="connsiteX656" fmla="*/ 9874299 w 11318769"/>
              <a:gd name="connsiteY656" fmla="*/ 1427859 h 4035391"/>
              <a:gd name="connsiteX657" fmla="*/ 9915051 w 11318769"/>
              <a:gd name="connsiteY657" fmla="*/ 1435051 h 4035391"/>
              <a:gd name="connsiteX658" fmla="*/ 9986705 w 11318769"/>
              <a:gd name="connsiteY658" fmla="*/ 1447158 h 4035391"/>
              <a:gd name="connsiteX659" fmla="*/ 10244730 w 11318769"/>
              <a:gd name="connsiteY659" fmla="*/ 1534376 h 4035391"/>
              <a:gd name="connsiteX660" fmla="*/ 10324447 w 11318769"/>
              <a:gd name="connsiteY660" fmla="*/ 1547227 h 4035391"/>
              <a:gd name="connsiteX661" fmla="*/ 10389256 w 11318769"/>
              <a:gd name="connsiteY661" fmla="*/ 1593632 h 4035391"/>
              <a:gd name="connsiteX662" fmla="*/ 10489154 w 11318769"/>
              <a:gd name="connsiteY662" fmla="*/ 1602186 h 4035391"/>
              <a:gd name="connsiteX663" fmla="*/ 10532752 w 11318769"/>
              <a:gd name="connsiteY663" fmla="*/ 1658326 h 4035391"/>
              <a:gd name="connsiteX664" fmla="*/ 10535209 w 11318769"/>
              <a:gd name="connsiteY664" fmla="*/ 1661852 h 4035391"/>
              <a:gd name="connsiteX665" fmla="*/ 10531285 w 11318769"/>
              <a:gd name="connsiteY665" fmla="*/ 1663439 h 4035391"/>
              <a:gd name="connsiteX666" fmla="*/ 10443302 w 11318769"/>
              <a:gd name="connsiteY666" fmla="*/ 1706506 h 4035391"/>
              <a:gd name="connsiteX667" fmla="*/ 10232567 w 11318769"/>
              <a:gd name="connsiteY667" fmla="*/ 1678455 h 4035391"/>
              <a:gd name="connsiteX668" fmla="*/ 9901319 w 11318769"/>
              <a:gd name="connsiteY668" fmla="*/ 1642684 h 4035391"/>
              <a:gd name="connsiteX669" fmla="*/ 9619192 w 11318769"/>
              <a:gd name="connsiteY669" fmla="*/ 1591935 h 4035391"/>
              <a:gd name="connsiteX670" fmla="*/ 9723229 w 11318769"/>
              <a:gd name="connsiteY670" fmla="*/ 1633406 h 4035391"/>
              <a:gd name="connsiteX671" fmla="*/ 10097364 w 11318769"/>
              <a:gd name="connsiteY671" fmla="*/ 1706020 h 4035391"/>
              <a:gd name="connsiteX672" fmla="*/ 10232522 w 11318769"/>
              <a:gd name="connsiteY672" fmla="*/ 1754135 h 4035391"/>
              <a:gd name="connsiteX673" fmla="*/ 10402721 w 11318769"/>
              <a:gd name="connsiteY673" fmla="*/ 1776725 h 4035391"/>
              <a:gd name="connsiteX674" fmla="*/ 10304132 w 11318769"/>
              <a:gd name="connsiteY674" fmla="*/ 1778567 h 4035391"/>
              <a:gd name="connsiteX675" fmla="*/ 10467534 w 11318769"/>
              <a:gd name="connsiteY675" fmla="*/ 1823130 h 4035391"/>
              <a:gd name="connsiteX676" fmla="*/ 10486579 w 11318769"/>
              <a:gd name="connsiteY676" fmla="*/ 1885850 h 4035391"/>
              <a:gd name="connsiteX677" fmla="*/ 10606831 w 11318769"/>
              <a:gd name="connsiteY677" fmla="*/ 1904162 h 4035391"/>
              <a:gd name="connsiteX678" fmla="*/ 10341919 w 11318769"/>
              <a:gd name="connsiteY678" fmla="*/ 1926923 h 4035391"/>
              <a:gd name="connsiteX679" fmla="*/ 10364932 w 11318769"/>
              <a:gd name="connsiteY679" fmla="*/ 1945147 h 4035391"/>
              <a:gd name="connsiteX680" fmla="*/ 9983736 w 11318769"/>
              <a:gd name="connsiteY680" fmla="*/ 1905098 h 4035391"/>
              <a:gd name="connsiteX681" fmla="*/ 8805626 w 11318769"/>
              <a:gd name="connsiteY681" fmla="*/ 1725939 h 4035391"/>
              <a:gd name="connsiteX682" fmla="*/ 8693700 w 11318769"/>
              <a:gd name="connsiteY682" fmla="*/ 1697780 h 4035391"/>
              <a:gd name="connsiteX683" fmla="*/ 8693700 w 11318769"/>
              <a:gd name="connsiteY683" fmla="*/ 1697780 h 4035391"/>
              <a:gd name="connsiteX684" fmla="*/ 8805626 w 11318769"/>
              <a:gd name="connsiteY684" fmla="*/ 1725939 h 4035391"/>
              <a:gd name="connsiteX685" fmla="*/ 9312522 w 11318769"/>
              <a:gd name="connsiteY685" fmla="*/ 1827612 h 4035391"/>
              <a:gd name="connsiteX686" fmla="*/ 9185427 w 11318769"/>
              <a:gd name="connsiteY686" fmla="*/ 1843598 h 4035391"/>
              <a:gd name="connsiteX687" fmla="*/ 9269110 w 11318769"/>
              <a:gd name="connsiteY687" fmla="*/ 1875309 h 4035391"/>
              <a:gd name="connsiteX688" fmla="*/ 10282468 w 11318769"/>
              <a:gd name="connsiteY688" fmla="*/ 2075190 h 4035391"/>
              <a:gd name="connsiteX689" fmla="*/ 10445866 w 11318769"/>
              <a:gd name="connsiteY689" fmla="*/ 2119754 h 4035391"/>
              <a:gd name="connsiteX690" fmla="*/ 10275885 w 11318769"/>
              <a:gd name="connsiteY690" fmla="*/ 2098896 h 4035391"/>
              <a:gd name="connsiteX691" fmla="*/ 10337863 w 11318769"/>
              <a:gd name="connsiteY691" fmla="*/ 2122778 h 4035391"/>
              <a:gd name="connsiteX692" fmla="*/ 10371554 w 11318769"/>
              <a:gd name="connsiteY692" fmla="*/ 2162538 h 4035391"/>
              <a:gd name="connsiteX693" fmla="*/ 10524494 w 11318769"/>
              <a:gd name="connsiteY693" fmla="*/ 2187299 h 4035391"/>
              <a:gd name="connsiteX694" fmla="*/ 10537831 w 11318769"/>
              <a:gd name="connsiteY694" fmla="*/ 2217299 h 4035391"/>
              <a:gd name="connsiteX695" fmla="*/ 10410736 w 11318769"/>
              <a:gd name="connsiteY695" fmla="*/ 2233285 h 4035391"/>
              <a:gd name="connsiteX696" fmla="*/ 10582242 w 11318769"/>
              <a:gd name="connsiteY696" fmla="*/ 2266269 h 4035391"/>
              <a:gd name="connsiteX697" fmla="*/ 10498775 w 11318769"/>
              <a:gd name="connsiteY697" fmla="*/ 2299645 h 4035391"/>
              <a:gd name="connsiteX698" fmla="*/ 10562281 w 11318769"/>
              <a:gd name="connsiteY698" fmla="*/ 2335655 h 4035391"/>
              <a:gd name="connsiteX699" fmla="*/ 10645921 w 11318769"/>
              <a:gd name="connsiteY699" fmla="*/ 2379691 h 4035391"/>
              <a:gd name="connsiteX700" fmla="*/ 10473060 w 11318769"/>
              <a:gd name="connsiteY700" fmla="*/ 2411992 h 4035391"/>
              <a:gd name="connsiteX701" fmla="*/ 10586512 w 11318769"/>
              <a:gd name="connsiteY701" fmla="*/ 2452278 h 4035391"/>
              <a:gd name="connsiteX702" fmla="*/ 10699964 w 11318769"/>
              <a:gd name="connsiteY702" fmla="*/ 2492565 h 4035391"/>
              <a:gd name="connsiteX703" fmla="*/ 10187793 w 11318769"/>
              <a:gd name="connsiteY703" fmla="*/ 2424993 h 4035391"/>
              <a:gd name="connsiteX704" fmla="*/ 10187793 w 11318769"/>
              <a:gd name="connsiteY704" fmla="*/ 2424993 h 4035391"/>
              <a:gd name="connsiteX705" fmla="*/ 10331060 w 11318769"/>
              <a:gd name="connsiteY705" fmla="*/ 2461530 h 4035391"/>
              <a:gd name="connsiteX706" fmla="*/ 10491843 w 11318769"/>
              <a:gd name="connsiteY706" fmla="*/ 2485304 h 4035391"/>
              <a:gd name="connsiteX707" fmla="*/ 10427207 w 11318769"/>
              <a:gd name="connsiteY707" fmla="*/ 2516312 h 4035391"/>
              <a:gd name="connsiteX708" fmla="*/ 10432437 w 11318769"/>
              <a:gd name="connsiteY708" fmla="*/ 2557891 h 4035391"/>
              <a:gd name="connsiteX709" fmla="*/ 10251472 w 11318769"/>
              <a:gd name="connsiteY709" fmla="*/ 2538416 h 4035391"/>
              <a:gd name="connsiteX710" fmla="*/ 9895945 w 11318769"/>
              <a:gd name="connsiteY710" fmla="*/ 2461701 h 4035391"/>
              <a:gd name="connsiteX711" fmla="*/ 9697458 w 11318769"/>
              <a:gd name="connsiteY711" fmla="*/ 2454988 h 4035391"/>
              <a:gd name="connsiteX712" fmla="*/ 9800188 w 11318769"/>
              <a:gd name="connsiteY712" fmla="*/ 2486064 h 4035391"/>
              <a:gd name="connsiteX713" fmla="*/ 10470268 w 11318769"/>
              <a:gd name="connsiteY713" fmla="*/ 2630567 h 4035391"/>
              <a:gd name="connsiteX714" fmla="*/ 10536646 w 11318769"/>
              <a:gd name="connsiteY714" fmla="*/ 2676775 h 4035391"/>
              <a:gd name="connsiteX715" fmla="*/ 10297408 w 11318769"/>
              <a:gd name="connsiteY715" fmla="*/ 2662869 h 4035391"/>
              <a:gd name="connsiteX716" fmla="*/ 7330213 w 11318769"/>
              <a:gd name="connsiteY716" fmla="*/ 2173731 h 4035391"/>
              <a:gd name="connsiteX717" fmla="*/ 5780496 w 11318769"/>
              <a:gd name="connsiteY717" fmla="*/ 2030752 h 4035391"/>
              <a:gd name="connsiteX718" fmla="*/ 4164570 w 11318769"/>
              <a:gd name="connsiteY718" fmla="*/ 1982335 h 4035391"/>
              <a:gd name="connsiteX719" fmla="*/ 3004025 w 11318769"/>
              <a:gd name="connsiteY719" fmla="*/ 2031509 h 4035391"/>
              <a:gd name="connsiteX720" fmla="*/ 2759510 w 11318769"/>
              <a:gd name="connsiteY720" fmla="*/ 2051705 h 4035391"/>
              <a:gd name="connsiteX721" fmla="*/ 3044558 w 11318769"/>
              <a:gd name="connsiteY721" fmla="*/ 2036971 h 4035391"/>
              <a:gd name="connsiteX722" fmla="*/ 3231017 w 11318769"/>
              <a:gd name="connsiteY722" fmla="*/ 2024078 h 4035391"/>
              <a:gd name="connsiteX723" fmla="*/ 4764609 w 11318769"/>
              <a:gd name="connsiteY723" fmla="*/ 2038854 h 4035391"/>
              <a:gd name="connsiteX724" fmla="*/ 5706444 w 11318769"/>
              <a:gd name="connsiteY724" fmla="*/ 2062945 h 4035391"/>
              <a:gd name="connsiteX725" fmla="*/ 5957713 w 11318769"/>
              <a:gd name="connsiteY725" fmla="*/ 2096456 h 4035391"/>
              <a:gd name="connsiteX726" fmla="*/ 4744211 w 11318769"/>
              <a:gd name="connsiteY726" fmla="*/ 2041420 h 4035391"/>
              <a:gd name="connsiteX727" fmla="*/ 2862023 w 11318769"/>
              <a:gd name="connsiteY727" fmla="*/ 2081048 h 4035391"/>
              <a:gd name="connsiteX728" fmla="*/ 2585105 w 11318769"/>
              <a:gd name="connsiteY728" fmla="*/ 2115877 h 4035391"/>
              <a:gd name="connsiteX729" fmla="*/ 2551345 w 11318769"/>
              <a:gd name="connsiteY729" fmla="*/ 2120123 h 4035391"/>
              <a:gd name="connsiteX730" fmla="*/ 3128459 w 11318769"/>
              <a:gd name="connsiteY730" fmla="*/ 2070415 h 4035391"/>
              <a:gd name="connsiteX731" fmla="*/ 4995480 w 11318769"/>
              <a:gd name="connsiteY731" fmla="*/ 2074933 h 4035391"/>
              <a:gd name="connsiteX732" fmla="*/ 6247947 w 11318769"/>
              <a:gd name="connsiteY732" fmla="*/ 2135627 h 4035391"/>
              <a:gd name="connsiteX733" fmla="*/ 6415576 w 11318769"/>
              <a:gd name="connsiteY733" fmla="*/ 2125102 h 4035391"/>
              <a:gd name="connsiteX734" fmla="*/ 6565640 w 11318769"/>
              <a:gd name="connsiteY734" fmla="*/ 2139665 h 4035391"/>
              <a:gd name="connsiteX735" fmla="*/ 6566948 w 11318769"/>
              <a:gd name="connsiteY735" fmla="*/ 2150060 h 4035391"/>
              <a:gd name="connsiteX736" fmla="*/ 6616896 w 11318769"/>
              <a:gd name="connsiteY736" fmla="*/ 2154336 h 4035391"/>
              <a:gd name="connsiteX737" fmla="*/ 6657649 w 11318769"/>
              <a:gd name="connsiteY737" fmla="*/ 2161530 h 4035391"/>
              <a:gd name="connsiteX738" fmla="*/ 6706028 w 11318769"/>
              <a:gd name="connsiteY738" fmla="*/ 2166005 h 4035391"/>
              <a:gd name="connsiteX739" fmla="*/ 6905998 w 11318769"/>
              <a:gd name="connsiteY739" fmla="*/ 2197169 h 4035391"/>
              <a:gd name="connsiteX740" fmla="*/ 7072807 w 11318769"/>
              <a:gd name="connsiteY740" fmla="*/ 2208018 h 4035391"/>
              <a:gd name="connsiteX741" fmla="*/ 7078565 w 11318769"/>
              <a:gd name="connsiteY741" fmla="*/ 2209672 h 4035391"/>
              <a:gd name="connsiteX742" fmla="*/ 7082502 w 11318769"/>
              <a:gd name="connsiteY742" fmla="*/ 2208649 h 4035391"/>
              <a:gd name="connsiteX743" fmla="*/ 7118127 w 11318769"/>
              <a:gd name="connsiteY743" fmla="*/ 2210966 h 4035391"/>
              <a:gd name="connsiteX744" fmla="*/ 7330387 w 11318769"/>
              <a:gd name="connsiteY744" fmla="*/ 2251144 h 4035391"/>
              <a:gd name="connsiteX745" fmla="*/ 7370921 w 11318769"/>
              <a:gd name="connsiteY745" fmla="*/ 2256605 h 4035391"/>
              <a:gd name="connsiteX746" fmla="*/ 7419562 w 11318769"/>
              <a:gd name="connsiteY746" fmla="*/ 2250488 h 4035391"/>
              <a:gd name="connsiteX747" fmla="*/ 7458528 w 11318769"/>
              <a:gd name="connsiteY747" fmla="*/ 2256146 h 4035391"/>
              <a:gd name="connsiteX748" fmla="*/ 7458528 w 11318769"/>
              <a:gd name="connsiteY748" fmla="*/ 2256146 h 4035391"/>
              <a:gd name="connsiteX749" fmla="*/ 7499062 w 11318769"/>
              <a:gd name="connsiteY749" fmla="*/ 2261606 h 4035391"/>
              <a:gd name="connsiteX750" fmla="*/ 7499062 w 11318769"/>
              <a:gd name="connsiteY750" fmla="*/ 2261606 h 4035391"/>
              <a:gd name="connsiteX751" fmla="*/ 7550536 w 11318769"/>
              <a:gd name="connsiteY751" fmla="*/ 2278010 h 4035391"/>
              <a:gd name="connsiteX752" fmla="*/ 7580348 w 11318769"/>
              <a:gd name="connsiteY752" fmla="*/ 2274260 h 4035391"/>
              <a:gd name="connsiteX753" fmla="*/ 7611468 w 11318769"/>
              <a:gd name="connsiteY753" fmla="*/ 2280907 h 4035391"/>
              <a:gd name="connsiteX754" fmla="*/ 7592378 w 11318769"/>
              <a:gd name="connsiteY754" fmla="*/ 2293867 h 4035391"/>
              <a:gd name="connsiteX755" fmla="*/ 7620882 w 11318769"/>
              <a:gd name="connsiteY755" fmla="*/ 2279722 h 4035391"/>
              <a:gd name="connsiteX756" fmla="*/ 8286820 w 11318769"/>
              <a:gd name="connsiteY756" fmla="*/ 2391309 h 4035391"/>
              <a:gd name="connsiteX757" fmla="*/ 8286820 w 11318769"/>
              <a:gd name="connsiteY757" fmla="*/ 2391309 h 4035391"/>
              <a:gd name="connsiteX758" fmla="*/ 8441025 w 11318769"/>
              <a:gd name="connsiteY758" fmla="*/ 2438789 h 4035391"/>
              <a:gd name="connsiteX759" fmla="*/ 8562366 w 11318769"/>
              <a:gd name="connsiteY759" fmla="*/ 2465764 h 4035391"/>
              <a:gd name="connsiteX760" fmla="*/ 10011007 w 11318769"/>
              <a:gd name="connsiteY760" fmla="*/ 2742887 h 4035391"/>
              <a:gd name="connsiteX761" fmla="*/ 10141981 w 11318769"/>
              <a:gd name="connsiteY761" fmla="*/ 2770411 h 4035391"/>
              <a:gd name="connsiteX762" fmla="*/ 10386451 w 11318769"/>
              <a:gd name="connsiteY762" fmla="*/ 2825897 h 4035391"/>
              <a:gd name="connsiteX763" fmla="*/ 9974396 w 11318769"/>
              <a:gd name="connsiteY763" fmla="*/ 2768610 h 4035391"/>
              <a:gd name="connsiteX764" fmla="*/ 8523312 w 11318769"/>
              <a:gd name="connsiteY764" fmla="*/ 2548111 h 4035391"/>
              <a:gd name="connsiteX765" fmla="*/ 8453009 w 11318769"/>
              <a:gd name="connsiteY765" fmla="*/ 2534075 h 4035391"/>
              <a:gd name="connsiteX766" fmla="*/ 8412476 w 11318769"/>
              <a:gd name="connsiteY766" fmla="*/ 2528614 h 4035391"/>
              <a:gd name="connsiteX767" fmla="*/ 8382925 w 11318769"/>
              <a:gd name="connsiteY767" fmla="*/ 2521771 h 4035391"/>
              <a:gd name="connsiteX768" fmla="*/ 8331408 w 11318769"/>
              <a:gd name="connsiteY768" fmla="*/ 2517692 h 4035391"/>
              <a:gd name="connsiteX769" fmla="*/ 8331408 w 11318769"/>
              <a:gd name="connsiteY769" fmla="*/ 2517692 h 4035391"/>
              <a:gd name="connsiteX770" fmla="*/ 8382925 w 11318769"/>
              <a:gd name="connsiteY770" fmla="*/ 2521771 h 4035391"/>
              <a:gd name="connsiteX771" fmla="*/ 8412476 w 11318769"/>
              <a:gd name="connsiteY771" fmla="*/ 2528614 h 4035391"/>
              <a:gd name="connsiteX772" fmla="*/ 8453009 w 11318769"/>
              <a:gd name="connsiteY772" fmla="*/ 2534075 h 4035391"/>
              <a:gd name="connsiteX773" fmla="*/ 8523312 w 11318769"/>
              <a:gd name="connsiteY773" fmla="*/ 2548111 h 4035391"/>
              <a:gd name="connsiteX774" fmla="*/ 10060911 w 11318769"/>
              <a:gd name="connsiteY774" fmla="*/ 2822844 h 4035391"/>
              <a:gd name="connsiteX775" fmla="*/ 10293308 w 11318769"/>
              <a:gd name="connsiteY775" fmla="*/ 2871049 h 4035391"/>
              <a:gd name="connsiteX776" fmla="*/ 10277094 w 11318769"/>
              <a:gd name="connsiteY776" fmla="*/ 2894207 h 4035391"/>
              <a:gd name="connsiteX777" fmla="*/ 10369102 w 11318769"/>
              <a:gd name="connsiteY777" fmla="*/ 2916071 h 4035391"/>
              <a:gd name="connsiteX778" fmla="*/ 10543225 w 11318769"/>
              <a:gd name="connsiteY778" fmla="*/ 2969845 h 4035391"/>
              <a:gd name="connsiteX779" fmla="*/ 10332490 w 11318769"/>
              <a:gd name="connsiteY779" fmla="*/ 2941795 h 4035391"/>
              <a:gd name="connsiteX780" fmla="*/ 10162028 w 11318769"/>
              <a:gd name="connsiteY780" fmla="*/ 2929798 h 4035391"/>
              <a:gd name="connsiteX781" fmla="*/ 10344737 w 11318769"/>
              <a:gd name="connsiteY781" fmla="*/ 2963133 h 4035391"/>
              <a:gd name="connsiteX782" fmla="*/ 10366181 w 11318769"/>
              <a:gd name="connsiteY782" fmla="*/ 2981553 h 4035391"/>
              <a:gd name="connsiteX783" fmla="*/ 10547365 w 11318769"/>
              <a:gd name="connsiteY783" fmla="*/ 3002762 h 4035391"/>
              <a:gd name="connsiteX784" fmla="*/ 10752608 w 11318769"/>
              <a:gd name="connsiteY784" fmla="*/ 3063183 h 4035391"/>
              <a:gd name="connsiteX785" fmla="*/ 10985265 w 11318769"/>
              <a:gd name="connsiteY785" fmla="*/ 3100795 h 4035391"/>
              <a:gd name="connsiteX786" fmla="*/ 10979510 w 11318769"/>
              <a:gd name="connsiteY786" fmla="*/ 3143755 h 4035391"/>
              <a:gd name="connsiteX787" fmla="*/ 10962208 w 11318769"/>
              <a:gd name="connsiteY787" fmla="*/ 3158251 h 4035391"/>
              <a:gd name="connsiteX788" fmla="*/ 10813453 w 11318769"/>
              <a:gd name="connsiteY788" fmla="*/ 3154082 h 4035391"/>
              <a:gd name="connsiteX789" fmla="*/ 8169397 w 11318769"/>
              <a:gd name="connsiteY789" fmla="*/ 2712295 h 4035391"/>
              <a:gd name="connsiteX790" fmla="*/ 8097743 w 11318769"/>
              <a:gd name="connsiteY790" fmla="*/ 2700190 h 4035391"/>
              <a:gd name="connsiteX791" fmla="*/ 8067975 w 11318769"/>
              <a:gd name="connsiteY791" fmla="*/ 2691614 h 4035391"/>
              <a:gd name="connsiteX792" fmla="*/ 8018027 w 11318769"/>
              <a:gd name="connsiteY792" fmla="*/ 2687338 h 4035391"/>
              <a:gd name="connsiteX793" fmla="*/ 7986907 w 11318769"/>
              <a:gd name="connsiteY793" fmla="*/ 2680692 h 4035391"/>
              <a:gd name="connsiteX794" fmla="*/ 7986907 w 11318769"/>
              <a:gd name="connsiteY794" fmla="*/ 2680692 h 4035391"/>
              <a:gd name="connsiteX795" fmla="*/ 8018027 w 11318769"/>
              <a:gd name="connsiteY795" fmla="*/ 2687338 h 4035391"/>
              <a:gd name="connsiteX796" fmla="*/ 8067975 w 11318769"/>
              <a:gd name="connsiteY796" fmla="*/ 2691614 h 4035391"/>
              <a:gd name="connsiteX797" fmla="*/ 8097743 w 11318769"/>
              <a:gd name="connsiteY797" fmla="*/ 2700190 h 4035391"/>
              <a:gd name="connsiteX798" fmla="*/ 8169397 w 11318769"/>
              <a:gd name="connsiteY798" fmla="*/ 2712295 h 4035391"/>
              <a:gd name="connsiteX799" fmla="*/ 10805516 w 11318769"/>
              <a:gd name="connsiteY799" fmla="*/ 3243073 h 4035391"/>
              <a:gd name="connsiteX800" fmla="*/ 10606811 w 11318769"/>
              <a:gd name="connsiteY800" fmla="*/ 3234629 h 4035391"/>
              <a:gd name="connsiteX801" fmla="*/ 10759230 w 11318769"/>
              <a:gd name="connsiteY801" fmla="*/ 3280573 h 4035391"/>
              <a:gd name="connsiteX802" fmla="*/ 10794489 w 11318769"/>
              <a:gd name="connsiteY802" fmla="*/ 3320135 h 4035391"/>
              <a:gd name="connsiteX803" fmla="*/ 11081018 w 11318769"/>
              <a:gd name="connsiteY803" fmla="*/ 3393209 h 4035391"/>
              <a:gd name="connsiteX804" fmla="*/ 11027466 w 11318769"/>
              <a:gd name="connsiteY804" fmla="*/ 3392565 h 4035391"/>
              <a:gd name="connsiteX805" fmla="*/ 11020973 w 11318769"/>
              <a:gd name="connsiteY805" fmla="*/ 3390037 h 4035391"/>
              <a:gd name="connsiteX806" fmla="*/ 11010486 w 11318769"/>
              <a:gd name="connsiteY806" fmla="*/ 3390242 h 4035391"/>
              <a:gd name="connsiteX807" fmla="*/ 10990553 w 11318769"/>
              <a:gd name="connsiteY807" fmla="*/ 3386769 h 4035391"/>
              <a:gd name="connsiteX808" fmla="*/ 10950002 w 11318769"/>
              <a:gd name="connsiteY808" fmla="*/ 3378010 h 4035391"/>
              <a:gd name="connsiteX809" fmla="*/ 10809351 w 11318769"/>
              <a:gd name="connsiteY809" fmla="*/ 3362264 h 4035391"/>
              <a:gd name="connsiteX810" fmla="*/ 10921495 w 11318769"/>
              <a:gd name="connsiteY810" fmla="*/ 3392154 h 4035391"/>
              <a:gd name="connsiteX811" fmla="*/ 10985273 w 11318769"/>
              <a:gd name="connsiteY811" fmla="*/ 3390732 h 4035391"/>
              <a:gd name="connsiteX812" fmla="*/ 11010486 w 11318769"/>
              <a:gd name="connsiteY812" fmla="*/ 3390242 h 4035391"/>
              <a:gd name="connsiteX813" fmla="*/ 11023550 w 11318769"/>
              <a:gd name="connsiteY813" fmla="*/ 3392518 h 4035391"/>
              <a:gd name="connsiteX814" fmla="*/ 11027466 w 11318769"/>
              <a:gd name="connsiteY814" fmla="*/ 3392565 h 4035391"/>
              <a:gd name="connsiteX815" fmla="*/ 11041792 w 11318769"/>
              <a:gd name="connsiteY815" fmla="*/ 3398143 h 4035391"/>
              <a:gd name="connsiteX816" fmla="*/ 10956704 w 11318769"/>
              <a:gd name="connsiteY816" fmla="*/ 3416527 h 4035391"/>
              <a:gd name="connsiteX817" fmla="*/ 10942605 w 11318769"/>
              <a:gd name="connsiteY817" fmla="*/ 3414422 h 4035391"/>
              <a:gd name="connsiteX818" fmla="*/ 10940790 w 11318769"/>
              <a:gd name="connsiteY818" fmla="*/ 3414094 h 4035391"/>
              <a:gd name="connsiteX819" fmla="*/ 10940469 w 11318769"/>
              <a:gd name="connsiteY819" fmla="*/ 3414104 h 4035391"/>
              <a:gd name="connsiteX820" fmla="*/ 10942605 w 11318769"/>
              <a:gd name="connsiteY820" fmla="*/ 3414422 h 4035391"/>
              <a:gd name="connsiteX821" fmla="*/ 10964645 w 11318769"/>
              <a:gd name="connsiteY821" fmla="*/ 3418405 h 4035391"/>
              <a:gd name="connsiteX822" fmla="*/ 11180827 w 11318769"/>
              <a:gd name="connsiteY822" fmla="*/ 3489767 h 4035391"/>
              <a:gd name="connsiteX823" fmla="*/ 10984954 w 11318769"/>
              <a:gd name="connsiteY823" fmla="*/ 3503845 h 4035391"/>
              <a:gd name="connsiteX824" fmla="*/ 11078272 w 11318769"/>
              <a:gd name="connsiteY824" fmla="*/ 3536104 h 4035391"/>
              <a:gd name="connsiteX825" fmla="*/ 11032242 w 11318769"/>
              <a:gd name="connsiteY825" fmla="*/ 3563011 h 4035391"/>
              <a:gd name="connsiteX826" fmla="*/ 10983603 w 11318769"/>
              <a:gd name="connsiteY826" fmla="*/ 3569129 h 4035391"/>
              <a:gd name="connsiteX827" fmla="*/ 10386442 w 11318769"/>
              <a:gd name="connsiteY827" fmla="*/ 3459452 h 4035391"/>
              <a:gd name="connsiteX828" fmla="*/ 10340415 w 11318769"/>
              <a:gd name="connsiteY828" fmla="*/ 3486358 h 4035391"/>
              <a:gd name="connsiteX829" fmla="*/ 10767594 w 11318769"/>
              <a:gd name="connsiteY829" fmla="*/ 3575180 h 4035391"/>
              <a:gd name="connsiteX830" fmla="*/ 10749809 w 11318769"/>
              <a:gd name="connsiteY830" fmla="*/ 3598535 h 4035391"/>
              <a:gd name="connsiteX831" fmla="*/ 10808127 w 11318769"/>
              <a:gd name="connsiteY831" fmla="*/ 3580641 h 4035391"/>
              <a:gd name="connsiteX832" fmla="*/ 10820157 w 11318769"/>
              <a:gd name="connsiteY832" fmla="*/ 3600246 h 4035391"/>
              <a:gd name="connsiteX833" fmla="*/ 10904058 w 11318769"/>
              <a:gd name="connsiteY833" fmla="*/ 3633690 h 4035391"/>
              <a:gd name="connsiteX834" fmla="*/ 10643112 w 11318769"/>
              <a:gd name="connsiteY834" fmla="*/ 3611955 h 4035391"/>
              <a:gd name="connsiteX835" fmla="*/ 10564921 w 11318769"/>
              <a:gd name="connsiteY835" fmla="*/ 3611230 h 4035391"/>
              <a:gd name="connsiteX836" fmla="*/ 10716293 w 11318769"/>
              <a:gd name="connsiteY836" fmla="*/ 3636189 h 4035391"/>
              <a:gd name="connsiteX837" fmla="*/ 10751290 w 11318769"/>
              <a:gd name="connsiteY837" fmla="*/ 3686343 h 4035391"/>
              <a:gd name="connsiteX838" fmla="*/ 10882310 w 11318769"/>
              <a:gd name="connsiteY838" fmla="*/ 3701542 h 4035391"/>
              <a:gd name="connsiteX839" fmla="*/ 10953918 w 11318769"/>
              <a:gd name="connsiteY839" fmla="*/ 3725972 h 4035391"/>
              <a:gd name="connsiteX840" fmla="*/ 10937704 w 11318769"/>
              <a:gd name="connsiteY840" fmla="*/ 3749130 h 4035391"/>
              <a:gd name="connsiteX841" fmla="*/ 11090385 w 11318769"/>
              <a:gd name="connsiteY841" fmla="*/ 3784483 h 4035391"/>
              <a:gd name="connsiteX842" fmla="*/ 11186314 w 11318769"/>
              <a:gd name="connsiteY842" fmla="*/ 3837533 h 4035391"/>
              <a:gd name="connsiteX843" fmla="*/ 11187838 w 11318769"/>
              <a:gd name="connsiteY843" fmla="*/ 3849659 h 4035391"/>
              <a:gd name="connsiteX844" fmla="*/ 11314630 w 11318769"/>
              <a:gd name="connsiteY844" fmla="*/ 3919946 h 4035391"/>
              <a:gd name="connsiteX845" fmla="*/ 11216039 w 11318769"/>
              <a:gd name="connsiteY845" fmla="*/ 3921788 h 4035391"/>
              <a:gd name="connsiteX846" fmla="*/ 11318769 w 11318769"/>
              <a:gd name="connsiteY846" fmla="*/ 3952863 h 4035391"/>
              <a:gd name="connsiteX847" fmla="*/ 11152708 w 11318769"/>
              <a:gd name="connsiteY847" fmla="*/ 3963190 h 4035391"/>
              <a:gd name="connsiteX848" fmla="*/ 9920248 w 11318769"/>
              <a:gd name="connsiteY848" fmla="*/ 3757430 h 4035391"/>
              <a:gd name="connsiteX849" fmla="*/ 9890697 w 11318769"/>
              <a:gd name="connsiteY849" fmla="*/ 3750588 h 4035391"/>
              <a:gd name="connsiteX850" fmla="*/ 9890697 w 11318769"/>
              <a:gd name="connsiteY850" fmla="*/ 3750588 h 4035391"/>
              <a:gd name="connsiteX851" fmla="*/ 9920248 w 11318769"/>
              <a:gd name="connsiteY851" fmla="*/ 3757430 h 4035391"/>
              <a:gd name="connsiteX852" fmla="*/ 10348734 w 11318769"/>
              <a:gd name="connsiteY852" fmla="*/ 3856645 h 4035391"/>
              <a:gd name="connsiteX853" fmla="*/ 10785065 w 11318769"/>
              <a:gd name="connsiteY853" fmla="*/ 3954874 h 4035391"/>
              <a:gd name="connsiteX854" fmla="*/ 10930946 w 11318769"/>
              <a:gd name="connsiteY854" fmla="*/ 4012201 h 4035391"/>
              <a:gd name="connsiteX855" fmla="*/ 10863475 w 11318769"/>
              <a:gd name="connsiteY855" fmla="*/ 4020688 h 4035391"/>
              <a:gd name="connsiteX856" fmla="*/ 10752855 w 11318769"/>
              <a:gd name="connsiteY856" fmla="*/ 4002923 h 4035391"/>
              <a:gd name="connsiteX857" fmla="*/ 10094806 w 11318769"/>
              <a:gd name="connsiteY857" fmla="*/ 3878025 h 4035391"/>
              <a:gd name="connsiteX858" fmla="*/ 6515545 w 11318769"/>
              <a:gd name="connsiteY858" fmla="*/ 3312762 h 4035391"/>
              <a:gd name="connsiteX859" fmla="*/ 5561680 w 11318769"/>
              <a:gd name="connsiteY859" fmla="*/ 3269066 h 4035391"/>
              <a:gd name="connsiteX860" fmla="*/ 2993110 w 11318769"/>
              <a:gd name="connsiteY860" fmla="*/ 3275352 h 4035391"/>
              <a:gd name="connsiteX861" fmla="*/ 1359660 w 11318769"/>
              <a:gd name="connsiteY861" fmla="*/ 3493120 h 4035391"/>
              <a:gd name="connsiteX862" fmla="*/ 994849 w 11318769"/>
              <a:gd name="connsiteY862" fmla="*/ 3570682 h 4035391"/>
              <a:gd name="connsiteX863" fmla="*/ 1100283 w 11318769"/>
              <a:gd name="connsiteY863" fmla="*/ 3471187 h 4035391"/>
              <a:gd name="connsiteX864" fmla="*/ 1271879 w 11318769"/>
              <a:gd name="connsiteY864" fmla="*/ 3416168 h 4035391"/>
              <a:gd name="connsiteX865" fmla="*/ 1877064 w 11318769"/>
              <a:gd name="connsiteY865" fmla="*/ 3285494 h 4035391"/>
              <a:gd name="connsiteX866" fmla="*/ 3379670 w 11318769"/>
              <a:gd name="connsiteY866" fmla="*/ 3129940 h 4035391"/>
              <a:gd name="connsiteX867" fmla="*/ 3780830 w 11318769"/>
              <a:gd name="connsiteY867" fmla="*/ 3100603 h 4035391"/>
              <a:gd name="connsiteX868" fmla="*/ 3702638 w 11318769"/>
              <a:gd name="connsiteY868" fmla="*/ 3099878 h 4035391"/>
              <a:gd name="connsiteX869" fmla="*/ 1362407 w 11318769"/>
              <a:gd name="connsiteY869" fmla="*/ 3350225 h 4035391"/>
              <a:gd name="connsiteX870" fmla="*/ 975891 w 11318769"/>
              <a:gd name="connsiteY870" fmla="*/ 3419958 h 4035391"/>
              <a:gd name="connsiteX871" fmla="*/ 924636 w 11318769"/>
              <a:gd name="connsiteY871" fmla="*/ 3405286 h 4035391"/>
              <a:gd name="connsiteX872" fmla="*/ 879961 w 11318769"/>
              <a:gd name="connsiteY872" fmla="*/ 3366908 h 4035391"/>
              <a:gd name="connsiteX873" fmla="*/ 935402 w 11318769"/>
              <a:gd name="connsiteY873" fmla="*/ 3338817 h 4035391"/>
              <a:gd name="connsiteX874" fmla="*/ 978596 w 11318769"/>
              <a:gd name="connsiteY874" fmla="*/ 3289387 h 4035391"/>
              <a:gd name="connsiteX875" fmla="*/ 901710 w 11318769"/>
              <a:gd name="connsiteY875" fmla="*/ 3299057 h 4035391"/>
              <a:gd name="connsiteX876" fmla="*/ 881312 w 11318769"/>
              <a:gd name="connsiteY876" fmla="*/ 3301623 h 4035391"/>
              <a:gd name="connsiteX877" fmla="*/ 901710 w 11318769"/>
              <a:gd name="connsiteY877" fmla="*/ 3299057 h 4035391"/>
              <a:gd name="connsiteX878" fmla="*/ 833979 w 11318769"/>
              <a:gd name="connsiteY878" fmla="*/ 3318135 h 4035391"/>
              <a:gd name="connsiteX879" fmla="*/ 1046154 w 11318769"/>
              <a:gd name="connsiteY879" fmla="*/ 3192896 h 4035391"/>
              <a:gd name="connsiteX880" fmla="*/ 1189464 w 11318769"/>
              <a:gd name="connsiteY880" fmla="*/ 3153753 h 4035391"/>
              <a:gd name="connsiteX881" fmla="*/ 1189464 w 11318769"/>
              <a:gd name="connsiteY881" fmla="*/ 3153753 h 4035391"/>
              <a:gd name="connsiteX882" fmla="*/ 1046154 w 11318769"/>
              <a:gd name="connsiteY882" fmla="*/ 3192896 h 4035391"/>
              <a:gd name="connsiteX883" fmla="*/ 971885 w 11318769"/>
              <a:gd name="connsiteY883" fmla="*/ 3160000 h 4035391"/>
              <a:gd name="connsiteX884" fmla="*/ 966438 w 11318769"/>
              <a:gd name="connsiteY884" fmla="*/ 3116688 h 4035391"/>
              <a:gd name="connsiteX885" fmla="*/ 944994 w 11318769"/>
              <a:gd name="connsiteY885" fmla="*/ 3098267 h 4035391"/>
              <a:gd name="connsiteX886" fmla="*/ 773180 w 11318769"/>
              <a:gd name="connsiteY886" fmla="*/ 3151555 h 4035391"/>
              <a:gd name="connsiteX887" fmla="*/ 861093 w 11318769"/>
              <a:gd name="connsiteY887" fmla="*/ 3064823 h 4035391"/>
              <a:gd name="connsiteX888" fmla="*/ 730074 w 11318769"/>
              <a:gd name="connsiteY888" fmla="*/ 3112980 h 4035391"/>
              <a:gd name="connsiteX889" fmla="*/ 719398 w 11318769"/>
              <a:gd name="connsiteY889" fmla="*/ 3028088 h 4035391"/>
              <a:gd name="connsiteX890" fmla="*/ 862488 w 11318769"/>
              <a:gd name="connsiteY890" fmla="*/ 2987213 h 4035391"/>
              <a:gd name="connsiteX891" fmla="*/ 855734 w 11318769"/>
              <a:gd name="connsiteY891" fmla="*/ 2933507 h 4035391"/>
              <a:gd name="connsiteX892" fmla="*/ 978645 w 11318769"/>
              <a:gd name="connsiteY892" fmla="*/ 2896929 h 4035391"/>
              <a:gd name="connsiteX893" fmla="*/ 848978 w 11318769"/>
              <a:gd name="connsiteY893" fmla="*/ 2879800 h 4035391"/>
              <a:gd name="connsiteX894" fmla="*/ 630049 w 11318769"/>
              <a:gd name="connsiteY894" fmla="*/ 2951333 h 4035391"/>
              <a:gd name="connsiteX895" fmla="*/ 653106 w 11318769"/>
              <a:gd name="connsiteY895" fmla="*/ 2893876 h 4035391"/>
              <a:gd name="connsiteX896" fmla="*/ 842224 w 11318769"/>
              <a:gd name="connsiteY896" fmla="*/ 2826094 h 4035391"/>
              <a:gd name="connsiteX897" fmla="*/ 857130 w 11318769"/>
              <a:gd name="connsiteY897" fmla="*/ 2792541 h 4035391"/>
              <a:gd name="connsiteX898" fmla="*/ 1015128 w 11318769"/>
              <a:gd name="connsiteY898" fmla="*/ 2718112 h 4035391"/>
              <a:gd name="connsiteX899" fmla="*/ 1078720 w 11318769"/>
              <a:gd name="connsiteY899" fmla="*/ 2666117 h 4035391"/>
              <a:gd name="connsiteX900" fmla="*/ 847542 w 11318769"/>
              <a:gd name="connsiteY900" fmla="*/ 2716313 h 4035391"/>
              <a:gd name="connsiteX901" fmla="*/ 592307 w 11318769"/>
              <a:gd name="connsiteY901" fmla="*/ 2727296 h 4035391"/>
              <a:gd name="connsiteX902" fmla="*/ 842140 w 11318769"/>
              <a:gd name="connsiteY902" fmla="*/ 2597321 h 4035391"/>
              <a:gd name="connsiteX903" fmla="*/ 820696 w 11318769"/>
              <a:gd name="connsiteY903" fmla="*/ 2578899 h 4035391"/>
              <a:gd name="connsiteX904" fmla="*/ 958558 w 11318769"/>
              <a:gd name="connsiteY904" fmla="*/ 2496444 h 4035391"/>
              <a:gd name="connsiteX905" fmla="*/ 1150290 w 11318769"/>
              <a:gd name="connsiteY905" fmla="*/ 2449451 h 4035391"/>
              <a:gd name="connsiteX906" fmla="*/ 851860 w 11318769"/>
              <a:gd name="connsiteY906" fmla="*/ 2509864 h 4035391"/>
              <a:gd name="connsiteX907" fmla="*/ 819216 w 11318769"/>
              <a:gd name="connsiteY907" fmla="*/ 2491092 h 4035391"/>
              <a:gd name="connsiteX908" fmla="*/ 623343 w 11318769"/>
              <a:gd name="connsiteY908" fmla="*/ 2505168 h 4035391"/>
              <a:gd name="connsiteX909" fmla="*/ 527367 w 11318769"/>
              <a:gd name="connsiteY909" fmla="*/ 2527799 h 4035391"/>
              <a:gd name="connsiteX910" fmla="*/ 893574 w 11318769"/>
              <a:gd name="connsiteY910" fmla="*/ 2372628 h 4035391"/>
              <a:gd name="connsiteX911" fmla="*/ 1046298 w 11318769"/>
              <a:gd name="connsiteY911" fmla="*/ 2332300 h 4035391"/>
              <a:gd name="connsiteX912" fmla="*/ 812506 w 11318769"/>
              <a:gd name="connsiteY912" fmla="*/ 2361706 h 4035391"/>
              <a:gd name="connsiteX913" fmla="*/ 519306 w 11318769"/>
              <a:gd name="connsiteY913" fmla="*/ 2463698 h 4035391"/>
              <a:gd name="connsiteX914" fmla="*/ 685454 w 11318769"/>
              <a:gd name="connsiteY914" fmla="*/ 2365367 h 4035391"/>
              <a:gd name="connsiteX915" fmla="*/ 704283 w 11318769"/>
              <a:gd name="connsiteY915" fmla="*/ 2362998 h 4035391"/>
              <a:gd name="connsiteX916" fmla="*/ 685454 w 11318769"/>
              <a:gd name="connsiteY916" fmla="*/ 2365367 h 4035391"/>
              <a:gd name="connsiteX917" fmla="*/ 694913 w 11318769"/>
              <a:gd name="connsiteY917" fmla="*/ 2288501 h 4035391"/>
              <a:gd name="connsiteX918" fmla="*/ 704327 w 11318769"/>
              <a:gd name="connsiteY918" fmla="*/ 2287318 h 4035391"/>
              <a:gd name="connsiteX919" fmla="*/ 701668 w 11318769"/>
              <a:gd name="connsiteY919" fmla="*/ 2342208 h 4035391"/>
              <a:gd name="connsiteX920" fmla="*/ 704327 w 11318769"/>
              <a:gd name="connsiteY920" fmla="*/ 2287318 h 4035391"/>
              <a:gd name="connsiteX921" fmla="*/ 694913 w 11318769"/>
              <a:gd name="connsiteY921" fmla="*/ 2288501 h 4035391"/>
              <a:gd name="connsiteX922" fmla="*/ 473368 w 11318769"/>
              <a:gd name="connsiteY922" fmla="*/ 2339246 h 4035391"/>
              <a:gd name="connsiteX923" fmla="*/ 550342 w 11318769"/>
              <a:gd name="connsiteY923" fmla="*/ 2241570 h 4035391"/>
              <a:gd name="connsiteX924" fmla="*/ 409691 w 11318769"/>
              <a:gd name="connsiteY924" fmla="*/ 2225823 h 4035391"/>
              <a:gd name="connsiteX925" fmla="*/ 469361 w 11318769"/>
              <a:gd name="connsiteY925" fmla="*/ 2142643 h 4035391"/>
              <a:gd name="connsiteX926" fmla="*/ 350373 w 11318769"/>
              <a:gd name="connsiteY926" fmla="*/ 2147051 h 4035391"/>
              <a:gd name="connsiteX927" fmla="*/ 413965 w 11318769"/>
              <a:gd name="connsiteY927" fmla="*/ 2095054 h 4035391"/>
              <a:gd name="connsiteX928" fmla="*/ 543720 w 11318769"/>
              <a:gd name="connsiteY928" fmla="*/ 2024179 h 4035391"/>
              <a:gd name="connsiteX929" fmla="*/ 578544 w 11318769"/>
              <a:gd name="connsiteY929" fmla="*/ 1996920 h 4035391"/>
              <a:gd name="connsiteX930" fmla="*/ 338171 w 11318769"/>
              <a:gd name="connsiteY930" fmla="*/ 2050033 h 4035391"/>
              <a:gd name="connsiteX931" fmla="*/ 377442 w 11318769"/>
              <a:gd name="connsiteY931" fmla="*/ 1969418 h 4035391"/>
              <a:gd name="connsiteX932" fmla="*/ 361272 w 11318769"/>
              <a:gd name="connsiteY932" fmla="*/ 1916896 h 4035391"/>
              <a:gd name="connsiteX933" fmla="*/ 304351 w 11318769"/>
              <a:gd name="connsiteY933" fmla="*/ 1857180 h 4035391"/>
              <a:gd name="connsiteX934" fmla="*/ 366635 w 11318769"/>
              <a:gd name="connsiteY934" fmla="*/ 1794790 h 4035391"/>
              <a:gd name="connsiteX935" fmla="*/ 504497 w 11318769"/>
              <a:gd name="connsiteY935" fmla="*/ 1712335 h 4035391"/>
              <a:gd name="connsiteX936" fmla="*/ 971863 w 11318769"/>
              <a:gd name="connsiteY936" fmla="*/ 1588436 h 4035391"/>
              <a:gd name="connsiteX937" fmla="*/ 824633 w 11318769"/>
              <a:gd name="connsiteY937" fmla="*/ 1596396 h 4035391"/>
              <a:gd name="connsiteX938" fmla="*/ 423428 w 11318769"/>
              <a:gd name="connsiteY938" fmla="*/ 1701413 h 4035391"/>
              <a:gd name="connsiteX939" fmla="*/ 385554 w 11318769"/>
              <a:gd name="connsiteY939" fmla="*/ 1641062 h 4035391"/>
              <a:gd name="connsiteX940" fmla="*/ 270750 w 11318769"/>
              <a:gd name="connsiteY940" fmla="*/ 1666060 h 4035391"/>
              <a:gd name="connsiteX941" fmla="*/ 188462 w 11318769"/>
              <a:gd name="connsiteY941" fmla="*/ 1556739 h 4035391"/>
              <a:gd name="connsiteX942" fmla="*/ 204502 w 11318769"/>
              <a:gd name="connsiteY942" fmla="*/ 1456168 h 4035391"/>
              <a:gd name="connsiteX943" fmla="*/ 307060 w 11318769"/>
              <a:gd name="connsiteY943" fmla="*/ 1409831 h 4035391"/>
              <a:gd name="connsiteX944" fmla="*/ 109880 w 11318769"/>
              <a:gd name="connsiteY944" fmla="*/ 1413514 h 4035391"/>
              <a:gd name="connsiteX945" fmla="*/ 172163 w 11318769"/>
              <a:gd name="connsiteY945" fmla="*/ 1351124 h 4035391"/>
              <a:gd name="connsiteX946" fmla="*/ 238153 w 11318769"/>
              <a:gd name="connsiteY946" fmla="*/ 1254830 h 4035391"/>
              <a:gd name="connsiteX947" fmla="*/ 417856 w 11318769"/>
              <a:gd name="connsiteY947" fmla="*/ 1188231 h 4035391"/>
              <a:gd name="connsiteX948" fmla="*/ 281347 w 11318769"/>
              <a:gd name="connsiteY948" fmla="*/ 1205401 h 4035391"/>
              <a:gd name="connsiteX949" fmla="*/ 205815 w 11318769"/>
              <a:gd name="connsiteY949" fmla="*/ 1149786 h 4035391"/>
              <a:gd name="connsiteX950" fmla="*/ 62723 w 11318769"/>
              <a:gd name="connsiteY950" fmla="*/ 1190661 h 4035391"/>
              <a:gd name="connsiteX951" fmla="*/ 97810 w 11318769"/>
              <a:gd name="connsiteY951" fmla="*/ 1152811 h 4035391"/>
              <a:gd name="connsiteX952" fmla="*/ 85781 w 11318769"/>
              <a:gd name="connsiteY952" fmla="*/ 1133206 h 4035391"/>
              <a:gd name="connsiteX953" fmla="*/ 32999 w 11318769"/>
              <a:gd name="connsiteY953" fmla="*/ 1106407 h 4035391"/>
              <a:gd name="connsiteX954" fmla="*/ 192304 w 11318769"/>
              <a:gd name="connsiteY954" fmla="*/ 1042373 h 4035391"/>
              <a:gd name="connsiteX955" fmla="*/ 108403 w 11318769"/>
              <a:gd name="connsiteY955" fmla="*/ 1008929 h 4035391"/>
              <a:gd name="connsiteX956" fmla="*/ 235761 w 11318769"/>
              <a:gd name="connsiteY956" fmla="*/ 918996 h 4035391"/>
              <a:gd name="connsiteX957" fmla="*/ 1057261 w 11318769"/>
              <a:gd name="connsiteY957" fmla="*/ 696000 h 4035391"/>
              <a:gd name="connsiteX958" fmla="*/ 1592316 w 11318769"/>
              <a:gd name="connsiteY958" fmla="*/ 628703 h 4035391"/>
              <a:gd name="connsiteX959" fmla="*/ 1951895 w 11318769"/>
              <a:gd name="connsiteY959" fmla="*/ 572917 h 4035391"/>
              <a:gd name="connsiteX960" fmla="*/ 2341026 w 11318769"/>
              <a:gd name="connsiteY960" fmla="*/ 523974 h 4035391"/>
              <a:gd name="connsiteX961" fmla="*/ 2193576 w 11318769"/>
              <a:gd name="connsiteY961" fmla="*/ 530200 h 4035391"/>
              <a:gd name="connsiteX962" fmla="*/ 753166 w 11318769"/>
              <a:gd name="connsiteY962" fmla="*/ 711369 h 4035391"/>
              <a:gd name="connsiteX963" fmla="*/ 388573 w 11318769"/>
              <a:gd name="connsiteY963" fmla="*/ 790663 h 4035391"/>
              <a:gd name="connsiteX964" fmla="*/ 73668 w 11318769"/>
              <a:gd name="connsiteY964" fmla="*/ 884827 h 4035391"/>
              <a:gd name="connsiteX965" fmla="*/ 99558 w 11318769"/>
              <a:gd name="connsiteY965" fmla="*/ 849893 h 4035391"/>
              <a:gd name="connsiteX966" fmla="*/ 160055 w 11318769"/>
              <a:gd name="connsiteY966" fmla="*/ 785968 h 4035391"/>
              <a:gd name="connsiteX967" fmla="*/ 572243 w 11318769"/>
              <a:gd name="connsiteY967" fmla="*/ 679569 h 4035391"/>
              <a:gd name="connsiteX968" fmla="*/ 869583 w 11318769"/>
              <a:gd name="connsiteY968" fmla="*/ 610493 h 4035391"/>
              <a:gd name="connsiteX969" fmla="*/ 1455921 w 11318769"/>
              <a:gd name="connsiteY969" fmla="*/ 518680 h 4035391"/>
              <a:gd name="connsiteX970" fmla="*/ 3111006 w 11318769"/>
              <a:gd name="connsiteY970" fmla="*/ 360255 h 4035391"/>
              <a:gd name="connsiteX971" fmla="*/ 3339583 w 11318769"/>
              <a:gd name="connsiteY971" fmla="*/ 353943 h 4035391"/>
              <a:gd name="connsiteX972" fmla="*/ 7298075 w 11318769"/>
              <a:gd name="connsiteY972" fmla="*/ 182078 h 4035391"/>
              <a:gd name="connsiteX973" fmla="*/ 7278986 w 11318769"/>
              <a:gd name="connsiteY973" fmla="*/ 195038 h 4035391"/>
              <a:gd name="connsiteX974" fmla="*/ 7257021 w 11318769"/>
              <a:gd name="connsiteY974" fmla="*/ 171485 h 4035391"/>
              <a:gd name="connsiteX975" fmla="*/ 7243770 w 11318769"/>
              <a:gd name="connsiteY975" fmla="*/ 176616 h 4035391"/>
              <a:gd name="connsiteX976" fmla="*/ 7257021 w 11318769"/>
              <a:gd name="connsiteY976" fmla="*/ 171485 h 4035391"/>
              <a:gd name="connsiteX977" fmla="*/ 7148013 w 11318769"/>
              <a:gd name="connsiteY977" fmla="*/ 167515 h 4035391"/>
              <a:gd name="connsiteX978" fmla="*/ 7237144 w 11318769"/>
              <a:gd name="connsiteY978" fmla="*/ 179182 h 4035391"/>
              <a:gd name="connsiteX979" fmla="*/ 7148013 w 11318769"/>
              <a:gd name="connsiteY979" fmla="*/ 167515 h 4035391"/>
              <a:gd name="connsiteX980" fmla="*/ 7125489 w 11318769"/>
              <a:gd name="connsiteY980" fmla="*/ 161109 h 4035391"/>
              <a:gd name="connsiteX981" fmla="*/ 7148013 w 11318769"/>
              <a:gd name="connsiteY981" fmla="*/ 167515 h 4035391"/>
              <a:gd name="connsiteX982" fmla="*/ 7098063 w 11318769"/>
              <a:gd name="connsiteY982" fmla="*/ 163237 h 4035391"/>
              <a:gd name="connsiteX983" fmla="*/ 7125489 w 11318769"/>
              <a:gd name="connsiteY983" fmla="*/ 161109 h 4035391"/>
              <a:gd name="connsiteX984" fmla="*/ 7084366 w 11318769"/>
              <a:gd name="connsiteY984" fmla="*/ 155721 h 4035391"/>
              <a:gd name="connsiteX985" fmla="*/ 7098063 w 11318769"/>
              <a:gd name="connsiteY985" fmla="*/ 163237 h 4035391"/>
              <a:gd name="connsiteX986" fmla="*/ 7057529 w 11318769"/>
              <a:gd name="connsiteY986" fmla="*/ 157777 h 4035391"/>
              <a:gd name="connsiteX987" fmla="*/ 7084366 w 11318769"/>
              <a:gd name="connsiteY987" fmla="*/ 155721 h 4035391"/>
              <a:gd name="connsiteX988" fmla="*/ 7051362 w 11318769"/>
              <a:gd name="connsiteY988" fmla="*/ 148736 h 4035391"/>
              <a:gd name="connsiteX989" fmla="*/ 7057529 w 11318769"/>
              <a:gd name="connsiteY989" fmla="*/ 157777 h 4035391"/>
              <a:gd name="connsiteX990" fmla="*/ 7007581 w 11318769"/>
              <a:gd name="connsiteY990" fmla="*/ 153500 h 4035391"/>
              <a:gd name="connsiteX991" fmla="*/ 7051362 w 11318769"/>
              <a:gd name="connsiteY991" fmla="*/ 148736 h 4035391"/>
              <a:gd name="connsiteX992" fmla="*/ 6993693 w 11318769"/>
              <a:gd name="connsiteY992" fmla="*/ 144467 h 4035391"/>
              <a:gd name="connsiteX993" fmla="*/ 7007581 w 11318769"/>
              <a:gd name="connsiteY993" fmla="*/ 153500 h 4035391"/>
              <a:gd name="connsiteX994" fmla="*/ 6966828 w 11318769"/>
              <a:gd name="connsiteY994" fmla="*/ 146306 h 4035391"/>
              <a:gd name="connsiteX995" fmla="*/ 6993693 w 11318769"/>
              <a:gd name="connsiteY995" fmla="*/ 144467 h 4035391"/>
              <a:gd name="connsiteX996" fmla="*/ 6959429 w 11318769"/>
              <a:gd name="connsiteY996" fmla="*/ 138163 h 4035391"/>
              <a:gd name="connsiteX997" fmla="*/ 6966828 w 11318769"/>
              <a:gd name="connsiteY997" fmla="*/ 146306 h 4035391"/>
              <a:gd name="connsiteX998" fmla="*/ 6916879 w 11318769"/>
              <a:gd name="connsiteY998" fmla="*/ 142029 h 4035391"/>
              <a:gd name="connsiteX999" fmla="*/ 6959429 w 11318769"/>
              <a:gd name="connsiteY999" fmla="*/ 138163 h 4035391"/>
              <a:gd name="connsiteX1000" fmla="*/ 6826396 w 11318769"/>
              <a:gd name="connsiteY1000" fmla="*/ 132292 h 4035391"/>
              <a:gd name="connsiteX1001" fmla="*/ 6916879 w 11318769"/>
              <a:gd name="connsiteY1001" fmla="*/ 142029 h 4035391"/>
              <a:gd name="connsiteX1002" fmla="*/ 6826396 w 11318769"/>
              <a:gd name="connsiteY1002" fmla="*/ 132292 h 4035391"/>
              <a:gd name="connsiteX1003" fmla="*/ 6805051 w 11318769"/>
              <a:gd name="connsiteY1003" fmla="*/ 125737 h 4035391"/>
              <a:gd name="connsiteX1004" fmla="*/ 6826396 w 11318769"/>
              <a:gd name="connsiteY1004" fmla="*/ 132292 h 4035391"/>
              <a:gd name="connsiteX1005" fmla="*/ 6776447 w 11318769"/>
              <a:gd name="connsiteY1005" fmla="*/ 128014 h 4035391"/>
              <a:gd name="connsiteX1006" fmla="*/ 6805051 w 11318769"/>
              <a:gd name="connsiteY1006" fmla="*/ 125737 h 4035391"/>
              <a:gd name="connsiteX1007" fmla="*/ 6763339 w 11318769"/>
              <a:gd name="connsiteY1007" fmla="*/ 120424 h 4035391"/>
              <a:gd name="connsiteX1008" fmla="*/ 6776447 w 11318769"/>
              <a:gd name="connsiteY1008" fmla="*/ 128014 h 4035391"/>
              <a:gd name="connsiteX1009" fmla="*/ 6735913 w 11318769"/>
              <a:gd name="connsiteY1009" fmla="*/ 122554 h 4035391"/>
              <a:gd name="connsiteX1010" fmla="*/ 6763339 w 11318769"/>
              <a:gd name="connsiteY1010" fmla="*/ 120424 h 4035391"/>
              <a:gd name="connsiteX1011" fmla="*/ 6730058 w 11318769"/>
              <a:gd name="connsiteY1011" fmla="*/ 114216 h 4035391"/>
              <a:gd name="connsiteX1012" fmla="*/ 6735913 w 11318769"/>
              <a:gd name="connsiteY1012" fmla="*/ 122554 h 4035391"/>
              <a:gd name="connsiteX1013" fmla="*/ 6685964 w 11318769"/>
              <a:gd name="connsiteY1013" fmla="*/ 118276 h 4035391"/>
              <a:gd name="connsiteX1014" fmla="*/ 6730058 w 11318769"/>
              <a:gd name="connsiteY1014" fmla="*/ 114216 h 4035391"/>
              <a:gd name="connsiteX1015" fmla="*/ 6536852 w 11318769"/>
              <a:gd name="connsiteY1015" fmla="*/ 106952 h 4035391"/>
              <a:gd name="connsiteX1016" fmla="*/ 6527655 w 11318769"/>
              <a:gd name="connsiteY1016" fmla="*/ 109543 h 4035391"/>
              <a:gd name="connsiteX1017" fmla="*/ 6521703 w 11318769"/>
              <a:gd name="connsiteY1017" fmla="*/ 111218 h 4035391"/>
              <a:gd name="connsiteX1018" fmla="*/ 6647588 w 11318769"/>
              <a:gd name="connsiteY1018" fmla="*/ 104624 h 4035391"/>
              <a:gd name="connsiteX1019" fmla="*/ 6685964 w 11318769"/>
              <a:gd name="connsiteY1019" fmla="*/ 118276 h 4035391"/>
              <a:gd name="connsiteX1020" fmla="*/ 6597051 w 11318769"/>
              <a:gd name="connsiteY1020" fmla="*/ 108341 h 4035391"/>
              <a:gd name="connsiteX1021" fmla="*/ 6647588 w 11318769"/>
              <a:gd name="connsiteY1021" fmla="*/ 104624 h 4035391"/>
              <a:gd name="connsiteX1022" fmla="*/ 6547102 w 11318769"/>
              <a:gd name="connsiteY1022" fmla="*/ 104064 h 4035391"/>
              <a:gd name="connsiteX1023" fmla="*/ 6536852 w 11318769"/>
              <a:gd name="connsiteY1023" fmla="*/ 106952 h 4035391"/>
              <a:gd name="connsiteX1024" fmla="*/ 6537577 w 11318769"/>
              <a:gd name="connsiteY1024" fmla="*/ 106747 h 4035391"/>
              <a:gd name="connsiteX1025" fmla="*/ 6547102 w 11318769"/>
              <a:gd name="connsiteY1025" fmla="*/ 104064 h 4035391"/>
              <a:gd name="connsiteX1026" fmla="*/ 6574544 w 11318769"/>
              <a:gd name="connsiteY1026" fmla="*/ 97313 h 4035391"/>
              <a:gd name="connsiteX1027" fmla="*/ 6597051 w 11318769"/>
              <a:gd name="connsiteY1027" fmla="*/ 108341 h 4035391"/>
              <a:gd name="connsiteX1028" fmla="*/ 6547102 w 11318769"/>
              <a:gd name="connsiteY1028" fmla="*/ 104064 h 4035391"/>
              <a:gd name="connsiteX1029" fmla="*/ 6574544 w 11318769"/>
              <a:gd name="connsiteY1029" fmla="*/ 97313 h 4035391"/>
              <a:gd name="connsiteX1030" fmla="*/ 6484645 w 11318769"/>
              <a:gd name="connsiteY1030" fmla="*/ 89042 h 4035391"/>
              <a:gd name="connsiteX1031" fmla="*/ 6467123 w 11318769"/>
              <a:gd name="connsiteY1031" fmla="*/ 101805 h 4035391"/>
              <a:gd name="connsiteX1032" fmla="*/ 6484645 w 11318769"/>
              <a:gd name="connsiteY1032" fmla="*/ 89042 h 4035391"/>
              <a:gd name="connsiteX1033" fmla="*/ 6317354 w 11318769"/>
              <a:gd name="connsiteY1033" fmla="*/ 76896 h 4035391"/>
              <a:gd name="connsiteX1034" fmla="*/ 6306555 w 11318769"/>
              <a:gd name="connsiteY1034" fmla="*/ 79763 h 4035391"/>
              <a:gd name="connsiteX1035" fmla="*/ 6317182 w 11318769"/>
              <a:gd name="connsiteY1035" fmla="*/ 76941 h 4035391"/>
              <a:gd name="connsiteX1036" fmla="*/ 6225877 w 11318769"/>
              <a:gd name="connsiteY1036" fmla="*/ 74320 h 4035391"/>
              <a:gd name="connsiteX1037" fmla="*/ 6209272 w 11318769"/>
              <a:gd name="connsiteY1037" fmla="*/ 92000 h 4035391"/>
              <a:gd name="connsiteX1038" fmla="*/ 6236209 w 11318769"/>
              <a:gd name="connsiteY1038" fmla="*/ 78051 h 4035391"/>
              <a:gd name="connsiteX1039" fmla="*/ 6225877 w 11318769"/>
              <a:gd name="connsiteY1039" fmla="*/ 74320 h 4035391"/>
              <a:gd name="connsiteX1040" fmla="*/ 6338439 w 11318769"/>
              <a:gd name="connsiteY1040" fmla="*/ 71298 h 4035391"/>
              <a:gd name="connsiteX1041" fmla="*/ 6328254 w 11318769"/>
              <a:gd name="connsiteY1041" fmla="*/ 74003 h 4035391"/>
              <a:gd name="connsiteX1042" fmla="*/ 6317354 w 11318769"/>
              <a:gd name="connsiteY1042" fmla="*/ 76896 h 4035391"/>
              <a:gd name="connsiteX1043" fmla="*/ 6334896 w 11318769"/>
              <a:gd name="connsiteY1043" fmla="*/ 72239 h 4035391"/>
              <a:gd name="connsiteX1044" fmla="*/ 6338439 w 11318769"/>
              <a:gd name="connsiteY1044" fmla="*/ 71298 h 4035391"/>
              <a:gd name="connsiteX1045" fmla="*/ 4113179 w 11318769"/>
              <a:gd name="connsiteY1045" fmla="*/ 531 h 4035391"/>
              <a:gd name="connsiteX1046" fmla="*/ 6176628 w 11318769"/>
              <a:gd name="connsiteY1046" fmla="*/ 73227 h 4035391"/>
              <a:gd name="connsiteX1047" fmla="*/ 6306555 w 11318769"/>
              <a:gd name="connsiteY1047" fmla="*/ 79763 h 4035391"/>
              <a:gd name="connsiteX1048" fmla="*/ 6387361 w 11318769"/>
              <a:gd name="connsiteY1048" fmla="*/ 101277 h 4035391"/>
              <a:gd name="connsiteX1049" fmla="*/ 6810182 w 11318769"/>
              <a:gd name="connsiteY1049" fmla="*/ 155449 h 4035391"/>
              <a:gd name="connsiteX1050" fmla="*/ 7322352 w 11318769"/>
              <a:gd name="connsiteY1050" fmla="*/ 223021 h 4035391"/>
              <a:gd name="connsiteX1051" fmla="*/ 7365502 w 11318769"/>
              <a:gd name="connsiteY1051" fmla="*/ 249272 h 4035391"/>
              <a:gd name="connsiteX1052" fmla="*/ 7557407 w 11318769"/>
              <a:gd name="connsiteY1052" fmla="*/ 279691 h 4035391"/>
              <a:gd name="connsiteX1053" fmla="*/ 7697795 w 11318769"/>
              <a:gd name="connsiteY1053" fmla="*/ 306031 h 4035391"/>
              <a:gd name="connsiteX1054" fmla="*/ 7745129 w 11318769"/>
              <a:gd name="connsiteY1054" fmla="*/ 289518 h 4035391"/>
              <a:gd name="connsiteX1055" fmla="*/ 7738330 w 11318769"/>
              <a:gd name="connsiteY1055" fmla="*/ 311491 h 4035391"/>
              <a:gd name="connsiteX1056" fmla="*/ 7816784 w 11318769"/>
              <a:gd name="connsiteY1056" fmla="*/ 301623 h 4035391"/>
              <a:gd name="connsiteX1057" fmla="*/ 7829030 w 11318769"/>
              <a:gd name="connsiteY1057" fmla="*/ 322962 h 4035391"/>
              <a:gd name="connsiteX1058" fmla="*/ 7846334 w 11318769"/>
              <a:gd name="connsiteY1058" fmla="*/ 308466 h 4035391"/>
              <a:gd name="connsiteX1059" fmla="*/ 7888393 w 11318769"/>
              <a:gd name="connsiteY1059" fmla="*/ 326055 h 4035391"/>
              <a:gd name="connsiteX1060" fmla="*/ 9340783 w 11318769"/>
              <a:gd name="connsiteY1060" fmla="*/ 556949 h 4035391"/>
              <a:gd name="connsiteX1061" fmla="*/ 9262330 w 11318769"/>
              <a:gd name="connsiteY1061" fmla="*/ 566816 h 4035391"/>
              <a:gd name="connsiteX1062" fmla="*/ 6956280 w 11318769"/>
              <a:gd name="connsiteY1062" fmla="*/ 214507 h 4035391"/>
              <a:gd name="connsiteX1063" fmla="*/ 6305203 w 11318769"/>
              <a:gd name="connsiteY1063" fmla="*/ 145049 h 4035391"/>
              <a:gd name="connsiteX1064" fmla="*/ 6255255 w 11318769"/>
              <a:gd name="connsiteY1064" fmla="*/ 140772 h 4035391"/>
              <a:gd name="connsiteX1065" fmla="*/ 6214502 w 11318769"/>
              <a:gd name="connsiteY1065" fmla="*/ 133578 h 4035391"/>
              <a:gd name="connsiteX1066" fmla="*/ 6155139 w 11318769"/>
              <a:gd name="connsiteY1066" fmla="*/ 130485 h 4035391"/>
              <a:gd name="connsiteX1067" fmla="*/ 6105190 w 11318769"/>
              <a:gd name="connsiteY1067" fmla="*/ 126208 h 4035391"/>
              <a:gd name="connsiteX1068" fmla="*/ 6105190 w 11318769"/>
              <a:gd name="connsiteY1068" fmla="*/ 126208 h 4035391"/>
              <a:gd name="connsiteX1069" fmla="*/ 6155139 w 11318769"/>
              <a:gd name="connsiteY1069" fmla="*/ 130485 h 4035391"/>
              <a:gd name="connsiteX1070" fmla="*/ 6214502 w 11318769"/>
              <a:gd name="connsiteY1070" fmla="*/ 133578 h 4035391"/>
              <a:gd name="connsiteX1071" fmla="*/ 6255255 w 11318769"/>
              <a:gd name="connsiteY1071" fmla="*/ 140772 h 4035391"/>
              <a:gd name="connsiteX1072" fmla="*/ 6305203 w 11318769"/>
              <a:gd name="connsiteY1072" fmla="*/ 145049 h 4035391"/>
              <a:gd name="connsiteX1073" fmla="*/ 6956280 w 11318769"/>
              <a:gd name="connsiteY1073" fmla="*/ 214507 h 4035391"/>
              <a:gd name="connsiteX1074" fmla="*/ 10269104 w 11318769"/>
              <a:gd name="connsiteY1074" fmla="*/ 790404 h 4035391"/>
              <a:gd name="connsiteX1075" fmla="*/ 10159575 w 11318769"/>
              <a:gd name="connsiteY1075" fmla="*/ 781302 h 4035391"/>
              <a:gd name="connsiteX1076" fmla="*/ 10079813 w 11318769"/>
              <a:gd name="connsiteY1076" fmla="*/ 780775 h 4035391"/>
              <a:gd name="connsiteX1077" fmla="*/ 10319006 w 11318769"/>
              <a:gd name="connsiteY1077" fmla="*/ 870361 h 4035391"/>
              <a:gd name="connsiteX1078" fmla="*/ 9786657 w 11318769"/>
              <a:gd name="connsiteY1078" fmla="*/ 807087 h 4035391"/>
              <a:gd name="connsiteX1079" fmla="*/ 9786657 w 11318769"/>
              <a:gd name="connsiteY1079" fmla="*/ 807087 h 4035391"/>
              <a:gd name="connsiteX1080" fmla="*/ 9659563 w 11318769"/>
              <a:gd name="connsiteY1080" fmla="*/ 823072 h 4035391"/>
              <a:gd name="connsiteX1081" fmla="*/ 9534038 w 11318769"/>
              <a:gd name="connsiteY1081" fmla="*/ 838861 h 4035391"/>
              <a:gd name="connsiteX1082" fmla="*/ 9161209 w 11318769"/>
              <a:gd name="connsiteY1082" fmla="*/ 776641 h 4035391"/>
              <a:gd name="connsiteX1083" fmla="*/ 6472393 w 11318769"/>
              <a:gd name="connsiteY1083" fmla="*/ 384482 h 4035391"/>
              <a:gd name="connsiteX1084" fmla="*/ 4017625 w 11318769"/>
              <a:gd name="connsiteY1084" fmla="*/ 269102 h 4035391"/>
              <a:gd name="connsiteX1085" fmla="*/ 3159692 w 11318769"/>
              <a:gd name="connsiteY1085" fmla="*/ 278456 h 4035391"/>
              <a:gd name="connsiteX1086" fmla="*/ 2542262 w 11318769"/>
              <a:gd name="connsiteY1086" fmla="*/ 324436 h 4035391"/>
              <a:gd name="connsiteX1087" fmla="*/ 1562636 w 11318769"/>
              <a:gd name="connsiteY1087" fmla="*/ 468768 h 4035391"/>
              <a:gd name="connsiteX1088" fmla="*/ 950696 w 11318769"/>
              <a:gd name="connsiteY1088" fmla="*/ 545734 h 4035391"/>
              <a:gd name="connsiteX1089" fmla="*/ 632959 w 11318769"/>
              <a:gd name="connsiteY1089" fmla="*/ 617375 h 4035391"/>
              <a:gd name="connsiteX1090" fmla="*/ 431811 w 11318769"/>
              <a:gd name="connsiteY1090" fmla="*/ 665554 h 4035391"/>
              <a:gd name="connsiteX1091" fmla="*/ 339803 w 11318769"/>
              <a:gd name="connsiteY1091" fmla="*/ 643689 h 4035391"/>
              <a:gd name="connsiteX1092" fmla="*/ 234414 w 11318769"/>
              <a:gd name="connsiteY1092" fmla="*/ 667503 h 4035391"/>
              <a:gd name="connsiteX1093" fmla="*/ 275037 w 11318769"/>
              <a:gd name="connsiteY1093" fmla="*/ 521604 h 4035391"/>
              <a:gd name="connsiteX1094" fmla="*/ 141142 w 11318769"/>
              <a:gd name="connsiteY1094" fmla="*/ 559563 h 4035391"/>
              <a:gd name="connsiteX1095" fmla="*/ 8773 w 11318769"/>
              <a:gd name="connsiteY1095" fmla="*/ 609650 h 4035391"/>
              <a:gd name="connsiteX1096" fmla="*/ 41245 w 11318769"/>
              <a:gd name="connsiteY1096" fmla="*/ 551009 h 4035391"/>
              <a:gd name="connsiteX1097" fmla="*/ 19584 w 11318769"/>
              <a:gd name="connsiteY1097" fmla="*/ 530856 h 4035391"/>
              <a:gd name="connsiteX1098" fmla="*/ 46519 w 11318769"/>
              <a:gd name="connsiteY1098" fmla="*/ 516908 h 4035391"/>
              <a:gd name="connsiteX1099" fmla="*/ 368224 w 11318769"/>
              <a:gd name="connsiteY1099" fmla="*/ 400771 h 4035391"/>
              <a:gd name="connsiteX1100" fmla="*/ 480458 w 11318769"/>
              <a:gd name="connsiteY1100" fmla="*/ 342658 h 4035391"/>
              <a:gd name="connsiteX1101" fmla="*/ 1192339 w 11318769"/>
              <a:gd name="connsiteY1101" fmla="*/ 198565 h 4035391"/>
              <a:gd name="connsiteX1102" fmla="*/ 1827816 w 11318769"/>
              <a:gd name="connsiteY1102" fmla="*/ 108213 h 4035391"/>
              <a:gd name="connsiteX1103" fmla="*/ 4113179 w 11318769"/>
              <a:gd name="connsiteY1103" fmla="*/ 531 h 4035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</a:cxnLst>
            <a:rect l="l" t="t" r="r" b="b"/>
            <a:pathLst>
              <a:path w="11318769" h="4035391">
                <a:moveTo>
                  <a:pt x="10985040" y="3732617"/>
                </a:moveTo>
                <a:cubicBezTo>
                  <a:pt x="10986347" y="3743012"/>
                  <a:pt x="10967472" y="3757706"/>
                  <a:pt x="10965946" y="3745578"/>
                </a:cubicBezTo>
                <a:cubicBezTo>
                  <a:pt x="10956533" y="3746762"/>
                  <a:pt x="10975623" y="3733801"/>
                  <a:pt x="10985040" y="3732617"/>
                </a:cubicBezTo>
                <a:close/>
                <a:moveTo>
                  <a:pt x="9736949" y="3711080"/>
                </a:moveTo>
                <a:cubicBezTo>
                  <a:pt x="9724910" y="3711604"/>
                  <a:pt x="9710887" y="3721286"/>
                  <a:pt x="9718928" y="3728195"/>
                </a:cubicBezTo>
                <a:lnTo>
                  <a:pt x="9747433" y="3714051"/>
                </a:lnTo>
                <a:cubicBezTo>
                  <a:pt x="9744752" y="3711748"/>
                  <a:pt x="9740961" y="3710905"/>
                  <a:pt x="9736949" y="3711080"/>
                </a:cubicBezTo>
                <a:close/>
                <a:moveTo>
                  <a:pt x="9661954" y="3700136"/>
                </a:moveTo>
                <a:cubicBezTo>
                  <a:pt x="9660047" y="3695673"/>
                  <a:pt x="9667671" y="3713523"/>
                  <a:pt x="9667671" y="3713523"/>
                </a:cubicBezTo>
                <a:cubicBezTo>
                  <a:pt x="9664284" y="3705590"/>
                  <a:pt x="9662589" y="3701623"/>
                  <a:pt x="9661954" y="3700136"/>
                </a:cubicBezTo>
                <a:close/>
                <a:moveTo>
                  <a:pt x="9561469" y="3678595"/>
                </a:moveTo>
                <a:cubicBezTo>
                  <a:pt x="9556050" y="3678286"/>
                  <a:pt x="9546440" y="3687414"/>
                  <a:pt x="9547420" y="3695210"/>
                </a:cubicBezTo>
                <a:cubicBezTo>
                  <a:pt x="9547420" y="3695210"/>
                  <a:pt x="9575926" y="3681066"/>
                  <a:pt x="9564942" y="3682448"/>
                </a:cubicBezTo>
                <a:cubicBezTo>
                  <a:pt x="9564615" y="3679849"/>
                  <a:pt x="9563275" y="3678698"/>
                  <a:pt x="9561469" y="3678595"/>
                </a:cubicBezTo>
                <a:close/>
                <a:moveTo>
                  <a:pt x="9489633" y="3662026"/>
                </a:moveTo>
                <a:cubicBezTo>
                  <a:pt x="9490359" y="3664083"/>
                  <a:pt x="9496164" y="3680539"/>
                  <a:pt x="9496164" y="3680539"/>
                </a:cubicBezTo>
                <a:cubicBezTo>
                  <a:pt x="9490591" y="3664741"/>
                  <a:pt x="9489198" y="3660791"/>
                  <a:pt x="9489633" y="3662026"/>
                </a:cubicBezTo>
                <a:close/>
                <a:moveTo>
                  <a:pt x="9445336" y="3659763"/>
                </a:moveTo>
                <a:cubicBezTo>
                  <a:pt x="9436388" y="3659898"/>
                  <a:pt x="9428542" y="3668805"/>
                  <a:pt x="9436583" y="3675714"/>
                </a:cubicBezTo>
                <a:lnTo>
                  <a:pt x="9454105" y="3662951"/>
                </a:lnTo>
                <a:cubicBezTo>
                  <a:pt x="9451424" y="3660647"/>
                  <a:pt x="9448319" y="3659718"/>
                  <a:pt x="9445336" y="3659763"/>
                </a:cubicBezTo>
                <a:close/>
                <a:moveTo>
                  <a:pt x="11063536" y="3647070"/>
                </a:moveTo>
                <a:cubicBezTo>
                  <a:pt x="11064844" y="3657464"/>
                  <a:pt x="11036339" y="3671609"/>
                  <a:pt x="11035031" y="3661214"/>
                </a:cubicBezTo>
                <a:cubicBezTo>
                  <a:pt x="11025618" y="3662397"/>
                  <a:pt x="11054122" y="3648254"/>
                  <a:pt x="11063536" y="3647070"/>
                </a:cubicBezTo>
                <a:close/>
                <a:moveTo>
                  <a:pt x="11022785" y="3639876"/>
                </a:moveTo>
                <a:cubicBezTo>
                  <a:pt x="11024310" y="3652004"/>
                  <a:pt x="10995805" y="3666147"/>
                  <a:pt x="10994499" y="3655753"/>
                </a:cubicBezTo>
                <a:cubicBezTo>
                  <a:pt x="10985084" y="3656937"/>
                  <a:pt x="11013370" y="3641061"/>
                  <a:pt x="11022785" y="3639876"/>
                </a:cubicBezTo>
                <a:close/>
                <a:moveTo>
                  <a:pt x="10982251" y="3634415"/>
                </a:moveTo>
                <a:cubicBezTo>
                  <a:pt x="10983559" y="3644810"/>
                  <a:pt x="10955269" y="3660687"/>
                  <a:pt x="10953744" y="3648561"/>
                </a:cubicBezTo>
                <a:cubicBezTo>
                  <a:pt x="10944330" y="3649744"/>
                  <a:pt x="10972837" y="3635600"/>
                  <a:pt x="10982251" y="3634415"/>
                </a:cubicBezTo>
                <a:close/>
                <a:moveTo>
                  <a:pt x="10927998" y="3626225"/>
                </a:moveTo>
                <a:cubicBezTo>
                  <a:pt x="10935979" y="3623736"/>
                  <a:pt x="10904058" y="3633690"/>
                  <a:pt x="10904058" y="3633690"/>
                </a:cubicBezTo>
                <a:cubicBezTo>
                  <a:pt x="10918245" y="3629267"/>
                  <a:pt x="10925339" y="3627055"/>
                  <a:pt x="10927998" y="3626225"/>
                </a:cubicBezTo>
                <a:close/>
                <a:moveTo>
                  <a:pt x="11154063" y="3581128"/>
                </a:moveTo>
                <a:cubicBezTo>
                  <a:pt x="11163480" y="3579943"/>
                  <a:pt x="11144386" y="3592904"/>
                  <a:pt x="11134973" y="3594088"/>
                </a:cubicBezTo>
                <a:cubicBezTo>
                  <a:pt x="11133665" y="3583693"/>
                  <a:pt x="11154063" y="3581128"/>
                  <a:pt x="11154063" y="3581128"/>
                </a:cubicBezTo>
                <a:close/>
                <a:moveTo>
                  <a:pt x="10427855" y="3580018"/>
                </a:moveTo>
                <a:cubicBezTo>
                  <a:pt x="10428358" y="3580450"/>
                  <a:pt x="10429697" y="3581602"/>
                  <a:pt x="10432378" y="3583903"/>
                </a:cubicBezTo>
                <a:cubicBezTo>
                  <a:pt x="10432378" y="3583903"/>
                  <a:pt x="10426347" y="3578722"/>
                  <a:pt x="10427855" y="3580018"/>
                </a:cubicBezTo>
                <a:close/>
                <a:moveTo>
                  <a:pt x="10476701" y="3575525"/>
                </a:moveTo>
                <a:cubicBezTo>
                  <a:pt x="10477327" y="3576931"/>
                  <a:pt x="10478993" y="3580681"/>
                  <a:pt x="10482328" y="3588181"/>
                </a:cubicBezTo>
                <a:cubicBezTo>
                  <a:pt x="10482328" y="3588181"/>
                  <a:pt x="10474827" y="3571306"/>
                  <a:pt x="10476701" y="3575525"/>
                </a:cubicBezTo>
                <a:close/>
                <a:moveTo>
                  <a:pt x="11148616" y="3537816"/>
                </a:moveTo>
                <a:cubicBezTo>
                  <a:pt x="11158032" y="3536631"/>
                  <a:pt x="11138939" y="3549592"/>
                  <a:pt x="11129525" y="3550776"/>
                </a:cubicBezTo>
                <a:cubicBezTo>
                  <a:pt x="11128217" y="3540381"/>
                  <a:pt x="11148616" y="3537816"/>
                  <a:pt x="11148616" y="3537816"/>
                </a:cubicBezTo>
                <a:close/>
                <a:moveTo>
                  <a:pt x="10965371" y="3490717"/>
                </a:moveTo>
                <a:cubicBezTo>
                  <a:pt x="10956393" y="3490608"/>
                  <a:pt x="10948670" y="3500488"/>
                  <a:pt x="10956712" y="3507397"/>
                </a:cubicBezTo>
                <a:lnTo>
                  <a:pt x="10974234" y="3494634"/>
                </a:lnTo>
                <a:cubicBezTo>
                  <a:pt x="10971500" y="3491897"/>
                  <a:pt x="10968368" y="3490752"/>
                  <a:pt x="10965371" y="3490717"/>
                </a:cubicBezTo>
                <a:close/>
                <a:moveTo>
                  <a:pt x="11159210" y="3393933"/>
                </a:moveTo>
                <a:cubicBezTo>
                  <a:pt x="11169932" y="3403145"/>
                  <a:pt x="11143215" y="3418824"/>
                  <a:pt x="11132274" y="3407881"/>
                </a:cubicBezTo>
                <a:close/>
                <a:moveTo>
                  <a:pt x="11108933" y="3385243"/>
                </a:moveTo>
                <a:cubicBezTo>
                  <a:pt x="11118236" y="3382590"/>
                  <a:pt x="11081018" y="3393209"/>
                  <a:pt x="11081018" y="3393209"/>
                </a:cubicBezTo>
                <a:cubicBezTo>
                  <a:pt x="11097559" y="3388489"/>
                  <a:pt x="11105830" y="3386129"/>
                  <a:pt x="11108933" y="3385243"/>
                </a:cubicBezTo>
                <a:close/>
                <a:moveTo>
                  <a:pt x="10829367" y="3234877"/>
                </a:moveTo>
                <a:cubicBezTo>
                  <a:pt x="10826717" y="3235788"/>
                  <a:pt x="10819652" y="3238216"/>
                  <a:pt x="10805516" y="3243073"/>
                </a:cubicBezTo>
                <a:cubicBezTo>
                  <a:pt x="10805516" y="3243073"/>
                  <a:pt x="10837315" y="3232145"/>
                  <a:pt x="10829367" y="3234877"/>
                </a:cubicBezTo>
                <a:close/>
                <a:moveTo>
                  <a:pt x="714116" y="3195392"/>
                </a:moveTo>
                <a:cubicBezTo>
                  <a:pt x="736189" y="3193275"/>
                  <a:pt x="754731" y="3236150"/>
                  <a:pt x="694944" y="3226510"/>
                </a:cubicBezTo>
                <a:lnTo>
                  <a:pt x="693636" y="3216116"/>
                </a:lnTo>
                <a:cubicBezTo>
                  <a:pt x="699008" y="3201801"/>
                  <a:pt x="706757" y="3196097"/>
                  <a:pt x="714116" y="3195392"/>
                </a:cubicBezTo>
                <a:close/>
                <a:moveTo>
                  <a:pt x="1318077" y="3111426"/>
                </a:moveTo>
                <a:cubicBezTo>
                  <a:pt x="1309539" y="3111262"/>
                  <a:pt x="1293872" y="3122142"/>
                  <a:pt x="1294852" y="3129938"/>
                </a:cubicBezTo>
                <a:cubicBezTo>
                  <a:pt x="1304268" y="3128754"/>
                  <a:pt x="1332773" y="3114610"/>
                  <a:pt x="1323357" y="3115793"/>
                </a:cubicBezTo>
                <a:cubicBezTo>
                  <a:pt x="1322977" y="3112762"/>
                  <a:pt x="1320923" y="3111480"/>
                  <a:pt x="1318077" y="3111426"/>
                </a:cubicBezTo>
                <a:close/>
                <a:moveTo>
                  <a:pt x="10563194" y="2962879"/>
                </a:moveTo>
                <a:cubicBezTo>
                  <a:pt x="10569852" y="2960557"/>
                  <a:pt x="10543225" y="2969845"/>
                  <a:pt x="10543225" y="2969845"/>
                </a:cubicBezTo>
                <a:cubicBezTo>
                  <a:pt x="10555059" y="2965717"/>
                  <a:pt x="10560973" y="2963653"/>
                  <a:pt x="10563194" y="2962879"/>
                </a:cubicBezTo>
                <a:close/>
                <a:moveTo>
                  <a:pt x="6545144" y="2927147"/>
                </a:moveTo>
                <a:lnTo>
                  <a:pt x="6527622" y="2939909"/>
                </a:lnTo>
                <a:cubicBezTo>
                  <a:pt x="6538562" y="2950853"/>
                  <a:pt x="6557436" y="2936159"/>
                  <a:pt x="6545144" y="2927147"/>
                </a:cubicBezTo>
                <a:close/>
                <a:moveTo>
                  <a:pt x="6395298" y="2914315"/>
                </a:moveTo>
                <a:cubicBezTo>
                  <a:pt x="6385884" y="2915500"/>
                  <a:pt x="6347964" y="2930828"/>
                  <a:pt x="6358947" y="2929447"/>
                </a:cubicBezTo>
                <a:cubicBezTo>
                  <a:pt x="6369669" y="2938657"/>
                  <a:pt x="6407589" y="2923329"/>
                  <a:pt x="6395298" y="2914315"/>
                </a:cubicBezTo>
                <a:close/>
                <a:moveTo>
                  <a:pt x="6345131" y="2908306"/>
                </a:moveTo>
                <a:cubicBezTo>
                  <a:pt x="6335716" y="2909491"/>
                  <a:pt x="6298015" y="2926552"/>
                  <a:pt x="6298015" y="2926552"/>
                </a:cubicBezTo>
                <a:cubicBezTo>
                  <a:pt x="6321029" y="2944775"/>
                  <a:pt x="6345131" y="2908306"/>
                  <a:pt x="6345131" y="2908306"/>
                </a:cubicBezTo>
                <a:close/>
                <a:moveTo>
                  <a:pt x="6273849" y="2903908"/>
                </a:moveTo>
                <a:cubicBezTo>
                  <a:pt x="6259028" y="2907258"/>
                  <a:pt x="6238434" y="2921726"/>
                  <a:pt x="6238434" y="2921726"/>
                </a:cubicBezTo>
                <a:cubicBezTo>
                  <a:pt x="6249374" y="2932670"/>
                  <a:pt x="6287076" y="2915608"/>
                  <a:pt x="6285768" y="2905214"/>
                </a:cubicBezTo>
                <a:cubicBezTo>
                  <a:pt x="6283087" y="2902910"/>
                  <a:pt x="6278789" y="2902791"/>
                  <a:pt x="6273849" y="2903908"/>
                </a:cubicBezTo>
                <a:close/>
                <a:moveTo>
                  <a:pt x="10096578" y="2902062"/>
                </a:moveTo>
                <a:cubicBezTo>
                  <a:pt x="10091159" y="2901753"/>
                  <a:pt x="10081547" y="2910882"/>
                  <a:pt x="10082528" y="2918678"/>
                </a:cubicBezTo>
                <a:cubicBezTo>
                  <a:pt x="10082528" y="2918678"/>
                  <a:pt x="10109465" y="2904731"/>
                  <a:pt x="10100051" y="2905915"/>
                </a:cubicBezTo>
                <a:cubicBezTo>
                  <a:pt x="10099723" y="2903317"/>
                  <a:pt x="10098383" y="2902165"/>
                  <a:pt x="10096578" y="2902062"/>
                </a:cubicBezTo>
                <a:close/>
                <a:moveTo>
                  <a:pt x="6073712" y="2898145"/>
                </a:moveTo>
                <a:cubicBezTo>
                  <a:pt x="6051446" y="2898718"/>
                  <a:pt x="6041320" y="2922760"/>
                  <a:pt x="6098002" y="2907712"/>
                </a:cubicBezTo>
                <a:cubicBezTo>
                  <a:pt x="6100617" y="2928501"/>
                  <a:pt x="6138537" y="2913172"/>
                  <a:pt x="6158934" y="2910606"/>
                </a:cubicBezTo>
                <a:cubicBezTo>
                  <a:pt x="6156320" y="2889817"/>
                  <a:pt x="6119708" y="2915541"/>
                  <a:pt x="6098002" y="2907712"/>
                </a:cubicBezTo>
                <a:cubicBezTo>
                  <a:pt x="6089906" y="2900369"/>
                  <a:pt x="6081136" y="2897953"/>
                  <a:pt x="6073712" y="2898145"/>
                </a:cubicBezTo>
                <a:close/>
                <a:moveTo>
                  <a:pt x="2952701" y="2894281"/>
                </a:moveTo>
                <a:cubicBezTo>
                  <a:pt x="2938027" y="2895219"/>
                  <a:pt x="2918748" y="2905893"/>
                  <a:pt x="2926953" y="2914101"/>
                </a:cubicBezTo>
                <a:cubicBezTo>
                  <a:pt x="2928260" y="2924495"/>
                  <a:pt x="2964654" y="2897039"/>
                  <a:pt x="2964654" y="2897039"/>
                </a:cubicBezTo>
                <a:cubicBezTo>
                  <a:pt x="2961973" y="2894736"/>
                  <a:pt x="2957593" y="2893968"/>
                  <a:pt x="2952701" y="2894281"/>
                </a:cubicBezTo>
                <a:close/>
                <a:moveTo>
                  <a:pt x="6017432" y="2892437"/>
                </a:moveTo>
                <a:cubicBezTo>
                  <a:pt x="6005763" y="2895885"/>
                  <a:pt x="5992351" y="2910441"/>
                  <a:pt x="5999412" y="2909552"/>
                </a:cubicBezTo>
                <a:cubicBezTo>
                  <a:pt x="6000719" y="2919947"/>
                  <a:pt x="6029225" y="2905803"/>
                  <a:pt x="6027699" y="2893675"/>
                </a:cubicBezTo>
                <a:cubicBezTo>
                  <a:pt x="6025018" y="2891373"/>
                  <a:pt x="6021323" y="2891288"/>
                  <a:pt x="6017432" y="2892437"/>
                </a:cubicBezTo>
                <a:close/>
                <a:moveTo>
                  <a:pt x="2863993" y="2888406"/>
                </a:moveTo>
                <a:cubicBezTo>
                  <a:pt x="2853685" y="2887684"/>
                  <a:pt x="2840850" y="2888701"/>
                  <a:pt x="2826361" y="2890922"/>
                </a:cubicBezTo>
                <a:cubicBezTo>
                  <a:pt x="2739426" y="2904249"/>
                  <a:pt x="2592946" y="2960950"/>
                  <a:pt x="2575522" y="2945983"/>
                </a:cubicBezTo>
                <a:cubicBezTo>
                  <a:pt x="2598754" y="2965939"/>
                  <a:pt x="2712033" y="2928813"/>
                  <a:pt x="2741846" y="2925063"/>
                </a:cubicBezTo>
                <a:cubicBezTo>
                  <a:pt x="2781073" y="2920129"/>
                  <a:pt x="2874170" y="2887302"/>
                  <a:pt x="2886462" y="2896315"/>
                </a:cubicBezTo>
                <a:cubicBezTo>
                  <a:pt x="2882082" y="2891586"/>
                  <a:pt x="2874301" y="2889127"/>
                  <a:pt x="2863993" y="2888406"/>
                </a:cubicBezTo>
                <a:close/>
                <a:moveTo>
                  <a:pt x="3121855" y="2879519"/>
                </a:moveTo>
                <a:cubicBezTo>
                  <a:pt x="3105392" y="2879051"/>
                  <a:pt x="3072646" y="2881768"/>
                  <a:pt x="3043321" y="2886162"/>
                </a:cubicBezTo>
                <a:cubicBezTo>
                  <a:pt x="3008130" y="2891434"/>
                  <a:pt x="2977866" y="2899118"/>
                  <a:pt x="2986577" y="2906601"/>
                </a:cubicBezTo>
                <a:cubicBezTo>
                  <a:pt x="2997298" y="2915812"/>
                  <a:pt x="3102689" y="2891996"/>
                  <a:pt x="3102689" y="2891996"/>
                </a:cubicBezTo>
                <a:cubicBezTo>
                  <a:pt x="3138497" y="2883644"/>
                  <a:pt x="3138318" y="2879988"/>
                  <a:pt x="3121855" y="2879519"/>
                </a:cubicBezTo>
                <a:close/>
                <a:moveTo>
                  <a:pt x="9987906" y="2876023"/>
                </a:moveTo>
                <a:cubicBezTo>
                  <a:pt x="9978491" y="2877208"/>
                  <a:pt x="9959401" y="2890168"/>
                  <a:pt x="9970384" y="2888786"/>
                </a:cubicBezTo>
                <a:cubicBezTo>
                  <a:pt x="9971909" y="2900914"/>
                  <a:pt x="9989213" y="2886418"/>
                  <a:pt x="9987906" y="2876023"/>
                </a:cubicBezTo>
                <a:close/>
                <a:moveTo>
                  <a:pt x="9956786" y="2869378"/>
                </a:moveTo>
                <a:cubicBezTo>
                  <a:pt x="9947370" y="2870563"/>
                  <a:pt x="9929849" y="2883326"/>
                  <a:pt x="9939264" y="2882141"/>
                </a:cubicBezTo>
                <a:cubicBezTo>
                  <a:pt x="9940571" y="2892536"/>
                  <a:pt x="9958093" y="2879773"/>
                  <a:pt x="9956786" y="2869378"/>
                </a:cubicBezTo>
                <a:close/>
                <a:moveTo>
                  <a:pt x="3312028" y="2868555"/>
                </a:moveTo>
                <a:cubicBezTo>
                  <a:pt x="3304096" y="2867271"/>
                  <a:pt x="3283767" y="2868012"/>
                  <a:pt x="3260528" y="2870165"/>
                </a:cubicBezTo>
                <a:cubicBezTo>
                  <a:pt x="3214050" y="2874471"/>
                  <a:pt x="3155928" y="2884421"/>
                  <a:pt x="3162052" y="2895090"/>
                </a:cubicBezTo>
                <a:cubicBezTo>
                  <a:pt x="3172774" y="2904301"/>
                  <a:pt x="3279732" y="2880288"/>
                  <a:pt x="3289147" y="2879105"/>
                </a:cubicBezTo>
                <a:cubicBezTo>
                  <a:pt x="3315495" y="2873151"/>
                  <a:pt x="3319959" y="2869840"/>
                  <a:pt x="3312028" y="2868555"/>
                </a:cubicBezTo>
                <a:close/>
                <a:moveTo>
                  <a:pt x="3435071" y="2860751"/>
                </a:moveTo>
                <a:cubicBezTo>
                  <a:pt x="3432390" y="2858448"/>
                  <a:pt x="3426310" y="2859212"/>
                  <a:pt x="3418531" y="2861511"/>
                </a:cubicBezTo>
                <a:cubicBezTo>
                  <a:pt x="3395190" y="2868407"/>
                  <a:pt x="3356551" y="2889105"/>
                  <a:pt x="3348511" y="2882197"/>
                </a:cubicBezTo>
                <a:cubicBezTo>
                  <a:pt x="3369954" y="2900618"/>
                  <a:pt x="3435071" y="2860751"/>
                  <a:pt x="3435071" y="2860751"/>
                </a:cubicBezTo>
                <a:close/>
                <a:moveTo>
                  <a:pt x="9805415" y="2844420"/>
                </a:moveTo>
                <a:lnTo>
                  <a:pt x="9787893" y="2857182"/>
                </a:lnTo>
                <a:cubicBezTo>
                  <a:pt x="9789418" y="2869311"/>
                  <a:pt x="9817705" y="2853434"/>
                  <a:pt x="9805415" y="2844420"/>
                </a:cubicBezTo>
                <a:close/>
                <a:moveTo>
                  <a:pt x="7945065" y="2664837"/>
                </a:moveTo>
                <a:lnTo>
                  <a:pt x="7918129" y="2678784"/>
                </a:lnTo>
                <a:cubicBezTo>
                  <a:pt x="7928851" y="2687994"/>
                  <a:pt x="7955787" y="2674047"/>
                  <a:pt x="7945065" y="2664837"/>
                </a:cubicBezTo>
                <a:close/>
                <a:moveTo>
                  <a:pt x="9827703" y="2652541"/>
                </a:moveTo>
                <a:cubicBezTo>
                  <a:pt x="9829509" y="2652644"/>
                  <a:pt x="9830849" y="2653795"/>
                  <a:pt x="9831175" y="2656394"/>
                </a:cubicBezTo>
                <a:cubicBezTo>
                  <a:pt x="9842159" y="2655012"/>
                  <a:pt x="9823068" y="2667972"/>
                  <a:pt x="9813654" y="2669157"/>
                </a:cubicBezTo>
                <a:cubicBezTo>
                  <a:pt x="9812673" y="2661361"/>
                  <a:pt x="9822284" y="2652233"/>
                  <a:pt x="9827703" y="2652541"/>
                </a:cubicBezTo>
                <a:close/>
                <a:moveTo>
                  <a:pt x="811281" y="2580084"/>
                </a:moveTo>
                <a:cubicBezTo>
                  <a:pt x="812589" y="2590478"/>
                  <a:pt x="784083" y="2604624"/>
                  <a:pt x="782776" y="2594228"/>
                </a:cubicBezTo>
                <a:cubicBezTo>
                  <a:pt x="773362" y="2595412"/>
                  <a:pt x="800298" y="2581465"/>
                  <a:pt x="811281" y="2580084"/>
                </a:cubicBezTo>
                <a:close/>
                <a:moveTo>
                  <a:pt x="9355617" y="2563098"/>
                </a:moveTo>
                <a:cubicBezTo>
                  <a:pt x="9356925" y="2573493"/>
                  <a:pt x="9339403" y="2586256"/>
                  <a:pt x="9338095" y="2575862"/>
                </a:cubicBezTo>
                <a:cubicBezTo>
                  <a:pt x="9327113" y="2577243"/>
                  <a:pt x="9355617" y="2563098"/>
                  <a:pt x="9355617" y="2563098"/>
                </a:cubicBezTo>
                <a:close/>
                <a:moveTo>
                  <a:pt x="9315084" y="2557637"/>
                </a:moveTo>
                <a:cubicBezTo>
                  <a:pt x="9316391" y="2568032"/>
                  <a:pt x="9298869" y="2580795"/>
                  <a:pt x="9297562" y="2570400"/>
                </a:cubicBezTo>
                <a:cubicBezTo>
                  <a:pt x="9288147" y="2571584"/>
                  <a:pt x="9305669" y="2558822"/>
                  <a:pt x="9315084" y="2557637"/>
                </a:cubicBezTo>
                <a:close/>
                <a:moveTo>
                  <a:pt x="9285532" y="2550795"/>
                </a:moveTo>
                <a:cubicBezTo>
                  <a:pt x="9286840" y="2561190"/>
                  <a:pt x="9267749" y="2574150"/>
                  <a:pt x="9266442" y="2563755"/>
                </a:cubicBezTo>
                <a:cubicBezTo>
                  <a:pt x="9257027" y="2564940"/>
                  <a:pt x="9274549" y="2552176"/>
                  <a:pt x="9285532" y="2550795"/>
                </a:cubicBezTo>
                <a:close/>
                <a:moveTo>
                  <a:pt x="8246664" y="2490623"/>
                </a:moveTo>
                <a:cubicBezTo>
                  <a:pt x="8240803" y="2490369"/>
                  <a:pt x="8230311" y="2499609"/>
                  <a:pt x="8231293" y="2507406"/>
                </a:cubicBezTo>
                <a:cubicBezTo>
                  <a:pt x="8231293" y="2507406"/>
                  <a:pt x="8259797" y="2493260"/>
                  <a:pt x="8250382" y="2494445"/>
                </a:cubicBezTo>
                <a:cubicBezTo>
                  <a:pt x="8250055" y="2491846"/>
                  <a:pt x="8248617" y="2490708"/>
                  <a:pt x="8246664" y="2490623"/>
                </a:cubicBezTo>
                <a:close/>
                <a:moveTo>
                  <a:pt x="8214318" y="2484132"/>
                </a:moveTo>
                <a:cubicBezTo>
                  <a:pt x="8206252" y="2484157"/>
                  <a:pt x="8191346" y="2493951"/>
                  <a:pt x="8192327" y="2501747"/>
                </a:cubicBezTo>
                <a:cubicBezTo>
                  <a:pt x="8201740" y="2500563"/>
                  <a:pt x="8228677" y="2486616"/>
                  <a:pt x="8219262" y="2487800"/>
                </a:cubicBezTo>
                <a:cubicBezTo>
                  <a:pt x="8218936" y="2485201"/>
                  <a:pt x="8217007" y="2484124"/>
                  <a:pt x="8214318" y="2484132"/>
                </a:cubicBezTo>
                <a:close/>
                <a:moveTo>
                  <a:pt x="8175255" y="2478486"/>
                </a:moveTo>
                <a:cubicBezTo>
                  <a:pt x="8167189" y="2478511"/>
                  <a:pt x="8153165" y="2488194"/>
                  <a:pt x="8161207" y="2495102"/>
                </a:cubicBezTo>
                <a:lnTo>
                  <a:pt x="8180297" y="2482142"/>
                </a:lnTo>
                <a:cubicBezTo>
                  <a:pt x="8179970" y="2479543"/>
                  <a:pt x="8177943" y="2478478"/>
                  <a:pt x="8175255" y="2478486"/>
                </a:cubicBezTo>
                <a:close/>
                <a:moveTo>
                  <a:pt x="2376912" y="2469399"/>
                </a:moveTo>
                <a:cubicBezTo>
                  <a:pt x="2376912" y="2469399"/>
                  <a:pt x="2350194" y="2485079"/>
                  <a:pt x="2359608" y="2483896"/>
                </a:cubicBezTo>
                <a:cubicBezTo>
                  <a:pt x="2360916" y="2494289"/>
                  <a:pt x="2378438" y="2481527"/>
                  <a:pt x="2376912" y="2469399"/>
                </a:cubicBezTo>
                <a:close/>
                <a:moveTo>
                  <a:pt x="8099439" y="2465171"/>
                </a:moveTo>
                <a:cubicBezTo>
                  <a:pt x="8090133" y="2465434"/>
                  <a:pt x="8081740" y="2474739"/>
                  <a:pt x="8091121" y="2482798"/>
                </a:cubicBezTo>
                <a:lnTo>
                  <a:pt x="8108425" y="2468303"/>
                </a:lnTo>
                <a:cubicBezTo>
                  <a:pt x="8105745" y="2466000"/>
                  <a:pt x="8102541" y="2465083"/>
                  <a:pt x="8099439" y="2465171"/>
                </a:cubicBezTo>
                <a:close/>
                <a:moveTo>
                  <a:pt x="8037033" y="2445604"/>
                </a:moveTo>
                <a:cubicBezTo>
                  <a:pt x="8026049" y="2446986"/>
                  <a:pt x="8008528" y="2459749"/>
                  <a:pt x="8008528" y="2459749"/>
                </a:cubicBezTo>
                <a:cubicBezTo>
                  <a:pt x="8019249" y="2468959"/>
                  <a:pt x="8038341" y="2455999"/>
                  <a:pt x="8037033" y="2445604"/>
                </a:cubicBezTo>
                <a:close/>
                <a:moveTo>
                  <a:pt x="7915211" y="2427489"/>
                </a:moveTo>
                <a:lnTo>
                  <a:pt x="7897691" y="2440252"/>
                </a:lnTo>
                <a:cubicBezTo>
                  <a:pt x="7899216" y="2452379"/>
                  <a:pt x="7925934" y="2436700"/>
                  <a:pt x="7915211" y="2427489"/>
                </a:cubicBezTo>
                <a:close/>
                <a:moveTo>
                  <a:pt x="9575899" y="2426280"/>
                </a:moveTo>
                <a:cubicBezTo>
                  <a:pt x="9566485" y="2427464"/>
                  <a:pt x="9546087" y="2430030"/>
                  <a:pt x="9556809" y="2439240"/>
                </a:cubicBezTo>
                <a:close/>
                <a:moveTo>
                  <a:pt x="2874025" y="2425145"/>
                </a:moveTo>
                <a:cubicBezTo>
                  <a:pt x="2856593" y="2424963"/>
                  <a:pt x="2820258" y="2427021"/>
                  <a:pt x="2787306" y="2430607"/>
                </a:cubicBezTo>
                <a:cubicBezTo>
                  <a:pt x="2747763" y="2434910"/>
                  <a:pt x="2713091" y="2441415"/>
                  <a:pt x="2721803" y="2448899"/>
                </a:cubicBezTo>
                <a:cubicBezTo>
                  <a:pt x="2732525" y="2458110"/>
                  <a:pt x="2837915" y="2434295"/>
                  <a:pt x="2847329" y="2433110"/>
                </a:cubicBezTo>
                <a:cubicBezTo>
                  <a:pt x="2889988" y="2427745"/>
                  <a:pt x="2891458" y="2425326"/>
                  <a:pt x="2874025" y="2425145"/>
                </a:cubicBezTo>
                <a:close/>
                <a:moveTo>
                  <a:pt x="10622908" y="2424823"/>
                </a:moveTo>
                <a:cubicBezTo>
                  <a:pt x="10633847" y="2435766"/>
                  <a:pt x="10595926" y="2451094"/>
                  <a:pt x="10594619" y="2440699"/>
                </a:cubicBezTo>
                <a:cubicBezTo>
                  <a:pt x="10585204" y="2441883"/>
                  <a:pt x="10622908" y="2424823"/>
                  <a:pt x="10622908" y="2424823"/>
                </a:cubicBezTo>
                <a:close/>
                <a:moveTo>
                  <a:pt x="7193789" y="2419673"/>
                </a:moveTo>
                <a:cubicBezTo>
                  <a:pt x="7182640" y="2419756"/>
                  <a:pt x="7175907" y="2420465"/>
                  <a:pt x="7172692" y="2421640"/>
                </a:cubicBezTo>
                <a:cubicBezTo>
                  <a:pt x="7150191" y="2429859"/>
                  <a:pt x="7300179" y="2460849"/>
                  <a:pt x="7316654" y="2458777"/>
                </a:cubicBezTo>
                <a:cubicBezTo>
                  <a:pt x="7377543" y="2473996"/>
                  <a:pt x="7427492" y="2478273"/>
                  <a:pt x="7476134" y="2472156"/>
                </a:cubicBezTo>
                <a:cubicBezTo>
                  <a:pt x="7478749" y="2492944"/>
                  <a:pt x="7497838" y="2479985"/>
                  <a:pt x="7516667" y="2477616"/>
                </a:cubicBezTo>
                <a:cubicBezTo>
                  <a:pt x="7515360" y="2467221"/>
                  <a:pt x="7485547" y="2470971"/>
                  <a:pt x="7476134" y="2472156"/>
                </a:cubicBezTo>
                <a:cubicBezTo>
                  <a:pt x="7438475" y="2476891"/>
                  <a:pt x="7262783" y="2423315"/>
                  <a:pt x="7193789" y="2419673"/>
                </a:cubicBezTo>
                <a:close/>
                <a:moveTo>
                  <a:pt x="10582372" y="2419362"/>
                </a:moveTo>
                <a:cubicBezTo>
                  <a:pt x="10583680" y="2429756"/>
                  <a:pt x="10556961" y="2445436"/>
                  <a:pt x="10555437" y="2433308"/>
                </a:cubicBezTo>
                <a:cubicBezTo>
                  <a:pt x="10544454" y="2434690"/>
                  <a:pt x="10572958" y="2420546"/>
                  <a:pt x="10582372" y="2419362"/>
                </a:cubicBezTo>
                <a:close/>
                <a:moveTo>
                  <a:pt x="10492836" y="2410824"/>
                </a:moveTo>
                <a:cubicBezTo>
                  <a:pt x="10500452" y="2411187"/>
                  <a:pt x="10508232" y="2412848"/>
                  <a:pt x="10513593" y="2417454"/>
                </a:cubicBezTo>
                <a:cubicBezTo>
                  <a:pt x="10493195" y="2420019"/>
                  <a:pt x="10475675" y="2432782"/>
                  <a:pt x="10473060" y="2411992"/>
                </a:cubicBezTo>
                <a:cubicBezTo>
                  <a:pt x="10477766" y="2411400"/>
                  <a:pt x="10485219" y="2410463"/>
                  <a:pt x="10492836" y="2410824"/>
                </a:cubicBezTo>
                <a:close/>
                <a:moveTo>
                  <a:pt x="10533563" y="2410487"/>
                </a:moveTo>
                <a:cubicBezTo>
                  <a:pt x="10531346" y="2411261"/>
                  <a:pt x="10525429" y="2413325"/>
                  <a:pt x="10513593" y="2417454"/>
                </a:cubicBezTo>
                <a:cubicBezTo>
                  <a:pt x="10513593" y="2417454"/>
                  <a:pt x="10540221" y="2408164"/>
                  <a:pt x="10533563" y="2410487"/>
                </a:cubicBezTo>
                <a:close/>
                <a:moveTo>
                  <a:pt x="9421652" y="2399044"/>
                </a:moveTo>
                <a:cubicBezTo>
                  <a:pt x="9414395" y="2399957"/>
                  <a:pt x="9404915" y="2403788"/>
                  <a:pt x="9394716" y="2405071"/>
                </a:cubicBezTo>
                <a:cubicBezTo>
                  <a:pt x="9396023" y="2415467"/>
                  <a:pt x="9425836" y="2411717"/>
                  <a:pt x="9435251" y="2410534"/>
                </a:cubicBezTo>
                <a:cubicBezTo>
                  <a:pt x="9498754" y="2446543"/>
                  <a:pt x="9541948" y="2397114"/>
                  <a:pt x="9435251" y="2410534"/>
                </a:cubicBezTo>
                <a:cubicBezTo>
                  <a:pt x="9433943" y="2400138"/>
                  <a:pt x="9428909" y="2398131"/>
                  <a:pt x="9421652" y="2399044"/>
                </a:cubicBezTo>
                <a:close/>
                <a:moveTo>
                  <a:pt x="3245867" y="2397875"/>
                </a:moveTo>
                <a:cubicBezTo>
                  <a:pt x="3234976" y="2397718"/>
                  <a:pt x="3219494" y="2398180"/>
                  <a:pt x="3198540" y="2399496"/>
                </a:cubicBezTo>
                <a:cubicBezTo>
                  <a:pt x="3159313" y="2404430"/>
                  <a:pt x="3132377" y="2418377"/>
                  <a:pt x="3101258" y="2411732"/>
                </a:cubicBezTo>
                <a:cubicBezTo>
                  <a:pt x="3095515" y="2404095"/>
                  <a:pt x="3089179" y="2402032"/>
                  <a:pt x="3083772" y="2402795"/>
                </a:cubicBezTo>
                <a:cubicBezTo>
                  <a:pt x="3067547" y="2405083"/>
                  <a:pt x="3059677" y="2432801"/>
                  <a:pt x="3101258" y="2411732"/>
                </a:cubicBezTo>
                <a:cubicBezTo>
                  <a:pt x="3173336" y="2430384"/>
                  <a:pt x="3322100" y="2398969"/>
                  <a:pt x="3245867" y="2397875"/>
                </a:cubicBezTo>
                <a:close/>
                <a:moveTo>
                  <a:pt x="8246287" y="2385848"/>
                </a:moveTo>
                <a:lnTo>
                  <a:pt x="8228766" y="2398611"/>
                </a:lnTo>
                <a:cubicBezTo>
                  <a:pt x="8230291" y="2410738"/>
                  <a:pt x="8257009" y="2395059"/>
                  <a:pt x="8246287" y="2385848"/>
                </a:cubicBezTo>
                <a:close/>
                <a:moveTo>
                  <a:pt x="9348077" y="2385529"/>
                </a:moveTo>
                <a:cubicBezTo>
                  <a:pt x="9340452" y="2385499"/>
                  <a:pt x="9327312" y="2395071"/>
                  <a:pt x="9335353" y="2401979"/>
                </a:cubicBezTo>
                <a:lnTo>
                  <a:pt x="9352874" y="2389216"/>
                </a:lnTo>
                <a:cubicBezTo>
                  <a:pt x="9352548" y="2386618"/>
                  <a:pt x="9350619" y="2385540"/>
                  <a:pt x="9348077" y="2385529"/>
                </a:cubicBezTo>
                <a:close/>
                <a:moveTo>
                  <a:pt x="3663782" y="2383244"/>
                </a:moveTo>
                <a:cubicBezTo>
                  <a:pt x="3642528" y="2384350"/>
                  <a:pt x="3621764" y="2387182"/>
                  <a:pt x="3602533" y="2392680"/>
                </a:cubicBezTo>
                <a:cubicBezTo>
                  <a:pt x="3516234" y="2403535"/>
                  <a:pt x="3741656" y="2396300"/>
                  <a:pt x="3782190" y="2401762"/>
                </a:cubicBezTo>
                <a:cubicBezTo>
                  <a:pt x="3791606" y="2400578"/>
                  <a:pt x="3821418" y="2396829"/>
                  <a:pt x="3840247" y="2394460"/>
                </a:cubicBezTo>
                <a:cubicBezTo>
                  <a:pt x="5244174" y="2392108"/>
                  <a:pt x="6614277" y="2450325"/>
                  <a:pt x="7876069" y="2661195"/>
                </a:cubicBezTo>
                <a:cubicBezTo>
                  <a:pt x="6630274" y="2425435"/>
                  <a:pt x="5269801" y="2367766"/>
                  <a:pt x="3840247" y="2394460"/>
                </a:cubicBezTo>
                <a:cubicBezTo>
                  <a:pt x="3795724" y="2392141"/>
                  <a:pt x="3727543" y="2379927"/>
                  <a:pt x="3663782" y="2383244"/>
                </a:cubicBezTo>
                <a:close/>
                <a:moveTo>
                  <a:pt x="9312746" y="2378672"/>
                </a:moveTo>
                <a:cubicBezTo>
                  <a:pt x="9300678" y="2378952"/>
                  <a:pt x="9286777" y="2389610"/>
                  <a:pt x="9294819" y="2396517"/>
                </a:cubicBezTo>
                <a:lnTo>
                  <a:pt x="9323324" y="2382373"/>
                </a:lnTo>
                <a:cubicBezTo>
                  <a:pt x="9320589" y="2379637"/>
                  <a:pt x="9316769" y="2378579"/>
                  <a:pt x="9312746" y="2378672"/>
                </a:cubicBezTo>
                <a:close/>
                <a:moveTo>
                  <a:pt x="9273586" y="2372048"/>
                </a:moveTo>
                <a:cubicBezTo>
                  <a:pt x="9264279" y="2372311"/>
                  <a:pt x="9255886" y="2381616"/>
                  <a:pt x="9265267" y="2389676"/>
                </a:cubicBezTo>
                <a:lnTo>
                  <a:pt x="9282571" y="2375180"/>
                </a:lnTo>
                <a:cubicBezTo>
                  <a:pt x="9279891" y="2372876"/>
                  <a:pt x="9276687" y="2371960"/>
                  <a:pt x="9273586" y="2372048"/>
                </a:cubicBezTo>
                <a:close/>
                <a:moveTo>
                  <a:pt x="9233122" y="2366550"/>
                </a:moveTo>
                <a:cubicBezTo>
                  <a:pt x="9223731" y="2366741"/>
                  <a:pt x="9214121" y="2375871"/>
                  <a:pt x="9215101" y="2383667"/>
                </a:cubicBezTo>
                <a:cubicBezTo>
                  <a:pt x="9224516" y="2382482"/>
                  <a:pt x="9242037" y="2369718"/>
                  <a:pt x="9242037" y="2369718"/>
                </a:cubicBezTo>
                <a:cubicBezTo>
                  <a:pt x="9239357" y="2367416"/>
                  <a:pt x="9236251" y="2366487"/>
                  <a:pt x="9233122" y="2366550"/>
                </a:cubicBezTo>
                <a:close/>
                <a:moveTo>
                  <a:pt x="9196558" y="2360590"/>
                </a:moveTo>
                <a:cubicBezTo>
                  <a:pt x="9188493" y="2360615"/>
                  <a:pt x="9173586" y="2370409"/>
                  <a:pt x="9174566" y="2378205"/>
                </a:cubicBezTo>
                <a:cubicBezTo>
                  <a:pt x="9183981" y="2377021"/>
                  <a:pt x="9212486" y="2362877"/>
                  <a:pt x="9201503" y="2364258"/>
                </a:cubicBezTo>
                <a:cubicBezTo>
                  <a:pt x="9201176" y="2361659"/>
                  <a:pt x="9199248" y="2360582"/>
                  <a:pt x="9196558" y="2360590"/>
                </a:cubicBezTo>
                <a:close/>
                <a:moveTo>
                  <a:pt x="9158819" y="2354777"/>
                </a:moveTo>
                <a:cubicBezTo>
                  <a:pt x="9152960" y="2354525"/>
                  <a:pt x="9142466" y="2363764"/>
                  <a:pt x="9143448" y="2371560"/>
                </a:cubicBezTo>
                <a:cubicBezTo>
                  <a:pt x="9143448" y="2371560"/>
                  <a:pt x="9171952" y="2357415"/>
                  <a:pt x="9162538" y="2358600"/>
                </a:cubicBezTo>
                <a:cubicBezTo>
                  <a:pt x="9162211" y="2356001"/>
                  <a:pt x="9160772" y="2354863"/>
                  <a:pt x="9158819" y="2354777"/>
                </a:cubicBezTo>
                <a:close/>
                <a:moveTo>
                  <a:pt x="855700" y="2312277"/>
                </a:moveTo>
                <a:cubicBezTo>
                  <a:pt x="855700" y="2312277"/>
                  <a:pt x="817779" y="2327605"/>
                  <a:pt x="828763" y="2326224"/>
                </a:cubicBezTo>
                <a:cubicBezTo>
                  <a:pt x="830071" y="2336618"/>
                  <a:pt x="866421" y="2321487"/>
                  <a:pt x="855700" y="2312277"/>
                </a:cubicBezTo>
                <a:close/>
                <a:moveTo>
                  <a:pt x="7772254" y="2304679"/>
                </a:moveTo>
                <a:cubicBezTo>
                  <a:pt x="7762840" y="2305864"/>
                  <a:pt x="7742442" y="2308429"/>
                  <a:pt x="7753163" y="2317640"/>
                </a:cubicBezTo>
                <a:close/>
                <a:moveTo>
                  <a:pt x="7730435" y="2293359"/>
                </a:moveTo>
                <a:cubicBezTo>
                  <a:pt x="7718408" y="2293963"/>
                  <a:pt x="7704424" y="2303972"/>
                  <a:pt x="7712629" y="2312179"/>
                </a:cubicBezTo>
                <a:lnTo>
                  <a:pt x="7740916" y="2296302"/>
                </a:lnTo>
                <a:cubicBezTo>
                  <a:pt x="7738235" y="2293999"/>
                  <a:pt x="7734444" y="2293157"/>
                  <a:pt x="7730435" y="2293359"/>
                </a:cubicBezTo>
                <a:close/>
                <a:moveTo>
                  <a:pt x="7690968" y="2292025"/>
                </a:moveTo>
                <a:cubicBezTo>
                  <a:pt x="7690968" y="2292025"/>
                  <a:pt x="7672139" y="2294394"/>
                  <a:pt x="7673446" y="2304788"/>
                </a:cubicBezTo>
                <a:cubicBezTo>
                  <a:pt x="7682860" y="2303604"/>
                  <a:pt x="7700382" y="2290842"/>
                  <a:pt x="7690968" y="2292025"/>
                </a:cubicBezTo>
                <a:close/>
                <a:moveTo>
                  <a:pt x="932845" y="2292014"/>
                </a:moveTo>
                <a:lnTo>
                  <a:pt x="885511" y="2308527"/>
                </a:lnTo>
                <a:cubicBezTo>
                  <a:pt x="906955" y="2326948"/>
                  <a:pt x="932845" y="2292014"/>
                  <a:pt x="932845" y="2292014"/>
                </a:cubicBezTo>
                <a:close/>
                <a:moveTo>
                  <a:pt x="7650433" y="2286564"/>
                </a:moveTo>
                <a:cubicBezTo>
                  <a:pt x="7650433" y="2286564"/>
                  <a:pt x="7631604" y="2288932"/>
                  <a:pt x="7632912" y="2299328"/>
                </a:cubicBezTo>
                <a:cubicBezTo>
                  <a:pt x="7642326" y="2298143"/>
                  <a:pt x="7659848" y="2285380"/>
                  <a:pt x="7650433" y="2286564"/>
                </a:cubicBezTo>
                <a:close/>
                <a:moveTo>
                  <a:pt x="7563248" y="2271957"/>
                </a:moveTo>
                <a:cubicBezTo>
                  <a:pt x="7574317" y="2269080"/>
                  <a:pt x="7580348" y="2274260"/>
                  <a:pt x="7580348" y="2274260"/>
                </a:cubicBezTo>
                <a:cubicBezTo>
                  <a:pt x="7570934" y="2275445"/>
                  <a:pt x="7561519" y="2276629"/>
                  <a:pt x="7550536" y="2278010"/>
                </a:cubicBezTo>
                <a:cubicBezTo>
                  <a:pt x="7555309" y="2274770"/>
                  <a:pt x="7559559" y="2272916"/>
                  <a:pt x="7563248" y="2271957"/>
                </a:cubicBezTo>
                <a:close/>
                <a:moveTo>
                  <a:pt x="1441670" y="2258789"/>
                </a:moveTo>
                <a:cubicBezTo>
                  <a:pt x="1441397" y="2257222"/>
                  <a:pt x="1368395" y="2263342"/>
                  <a:pt x="1328926" y="2269419"/>
                </a:cubicBezTo>
                <a:cubicBezTo>
                  <a:pt x="1311385" y="2272120"/>
                  <a:pt x="1300466" y="2274815"/>
                  <a:pt x="1305499" y="2276821"/>
                </a:cubicBezTo>
                <a:cubicBezTo>
                  <a:pt x="1306807" y="2287214"/>
                  <a:pt x="1413766" y="2263203"/>
                  <a:pt x="1413766" y="2263203"/>
                </a:cubicBezTo>
                <a:cubicBezTo>
                  <a:pt x="1433772" y="2260687"/>
                  <a:pt x="1441761" y="2259311"/>
                  <a:pt x="1441670" y="2258789"/>
                </a:cubicBezTo>
                <a:close/>
                <a:moveTo>
                  <a:pt x="1479929" y="2244322"/>
                </a:moveTo>
                <a:lnTo>
                  <a:pt x="1460838" y="2257283"/>
                </a:lnTo>
                <a:cubicBezTo>
                  <a:pt x="1462146" y="2267678"/>
                  <a:pt x="1490651" y="2253533"/>
                  <a:pt x="1479929" y="2244322"/>
                </a:cubicBezTo>
                <a:close/>
                <a:moveTo>
                  <a:pt x="7397057" y="2239459"/>
                </a:moveTo>
                <a:cubicBezTo>
                  <a:pt x="7405659" y="2238157"/>
                  <a:pt x="7413439" y="2239818"/>
                  <a:pt x="7419562" y="2250488"/>
                </a:cubicBezTo>
                <a:cubicBezTo>
                  <a:pt x="7399165" y="2253052"/>
                  <a:pt x="7389749" y="2254237"/>
                  <a:pt x="7370921" y="2256605"/>
                </a:cubicBezTo>
                <a:cubicBezTo>
                  <a:pt x="7369614" y="2246210"/>
                  <a:pt x="7369614" y="2246210"/>
                  <a:pt x="7369614" y="2246210"/>
                </a:cubicBezTo>
                <a:cubicBezTo>
                  <a:pt x="7379028" y="2245026"/>
                  <a:pt x="7388453" y="2240761"/>
                  <a:pt x="7397057" y="2239459"/>
                </a:cubicBezTo>
                <a:close/>
                <a:moveTo>
                  <a:pt x="7351406" y="2231341"/>
                </a:moveTo>
                <a:cubicBezTo>
                  <a:pt x="7362389" y="2229960"/>
                  <a:pt x="7372905" y="2234357"/>
                  <a:pt x="7369614" y="2246210"/>
                </a:cubicBezTo>
                <a:cubicBezTo>
                  <a:pt x="7360199" y="2247394"/>
                  <a:pt x="7349216" y="2248776"/>
                  <a:pt x="7330387" y="2251144"/>
                </a:cubicBezTo>
                <a:cubicBezTo>
                  <a:pt x="7328970" y="2239882"/>
                  <a:pt x="7340423" y="2232723"/>
                  <a:pt x="7351406" y="2231341"/>
                </a:cubicBezTo>
                <a:close/>
                <a:moveTo>
                  <a:pt x="7316833" y="2219411"/>
                </a:moveTo>
                <a:cubicBezTo>
                  <a:pt x="7327554" y="2228622"/>
                  <a:pt x="7299050" y="2242767"/>
                  <a:pt x="7289634" y="2243950"/>
                </a:cubicBezTo>
                <a:cubicBezTo>
                  <a:pt x="7288327" y="2233555"/>
                  <a:pt x="7316833" y="2219411"/>
                  <a:pt x="7316833" y="2219411"/>
                </a:cubicBezTo>
                <a:close/>
                <a:moveTo>
                  <a:pt x="7276298" y="2213950"/>
                </a:moveTo>
                <a:cubicBezTo>
                  <a:pt x="7287020" y="2223162"/>
                  <a:pt x="7258515" y="2237305"/>
                  <a:pt x="7247793" y="2228095"/>
                </a:cubicBezTo>
                <a:close/>
                <a:moveTo>
                  <a:pt x="6243908" y="2210899"/>
                </a:moveTo>
                <a:cubicBezTo>
                  <a:pt x="6232304" y="2211157"/>
                  <a:pt x="6223688" y="2211782"/>
                  <a:pt x="6219607" y="2212840"/>
                </a:cubicBezTo>
                <a:cubicBezTo>
                  <a:pt x="6209813" y="2215383"/>
                  <a:pt x="6226136" y="2220424"/>
                  <a:pt x="6289962" y="2228895"/>
                </a:cubicBezTo>
                <a:cubicBezTo>
                  <a:pt x="6730521" y="2272036"/>
                  <a:pt x="7192525" y="2333599"/>
                  <a:pt x="7624977" y="2388319"/>
                </a:cubicBezTo>
                <a:cubicBezTo>
                  <a:pt x="7655836" y="2405556"/>
                  <a:pt x="7696371" y="2411018"/>
                  <a:pt x="7745011" y="2404899"/>
                </a:cubicBezTo>
                <a:cubicBezTo>
                  <a:pt x="7747844" y="2427422"/>
                  <a:pt x="7765366" y="2414658"/>
                  <a:pt x="7785764" y="2412093"/>
                </a:cubicBezTo>
                <a:cubicBezTo>
                  <a:pt x="7787071" y="2422487"/>
                  <a:pt x="7805901" y="2420119"/>
                  <a:pt x="7815314" y="2418935"/>
                </a:cubicBezTo>
                <a:cubicBezTo>
                  <a:pt x="7839636" y="2447554"/>
                  <a:pt x="7872063" y="2401238"/>
                  <a:pt x="7815314" y="2418935"/>
                </a:cubicBezTo>
                <a:cubicBezTo>
                  <a:pt x="7814007" y="2408540"/>
                  <a:pt x="7795179" y="2410908"/>
                  <a:pt x="7785764" y="2412093"/>
                </a:cubicBezTo>
                <a:cubicBezTo>
                  <a:pt x="7774824" y="2401150"/>
                  <a:pt x="7754427" y="2403715"/>
                  <a:pt x="7745011" y="2404899"/>
                </a:cubicBezTo>
                <a:cubicBezTo>
                  <a:pt x="7712585" y="2387859"/>
                  <a:pt x="7672050" y="2382399"/>
                  <a:pt x="7624977" y="2388319"/>
                </a:cubicBezTo>
                <a:cubicBezTo>
                  <a:pt x="7270717" y="2334323"/>
                  <a:pt x="6796466" y="2251422"/>
                  <a:pt x="6387244" y="2216659"/>
                </a:cubicBezTo>
                <a:cubicBezTo>
                  <a:pt x="6340418" y="2212650"/>
                  <a:pt x="6278717" y="2210124"/>
                  <a:pt x="6243908" y="2210899"/>
                </a:cubicBezTo>
                <a:close/>
                <a:moveTo>
                  <a:pt x="7226349" y="2209672"/>
                </a:moveTo>
                <a:cubicBezTo>
                  <a:pt x="7227656" y="2220068"/>
                  <a:pt x="7210136" y="2232831"/>
                  <a:pt x="7208828" y="2222436"/>
                </a:cubicBezTo>
                <a:cubicBezTo>
                  <a:pt x="7197844" y="2223817"/>
                  <a:pt x="7226349" y="2209672"/>
                  <a:pt x="7226349" y="2209672"/>
                </a:cubicBezTo>
                <a:close/>
                <a:moveTo>
                  <a:pt x="7121127" y="2204212"/>
                </a:moveTo>
                <a:lnTo>
                  <a:pt x="7120223" y="2206247"/>
                </a:lnTo>
                <a:cubicBezTo>
                  <a:pt x="7119058" y="2208869"/>
                  <a:pt x="7118127" y="2210966"/>
                  <a:pt x="7118127" y="2210966"/>
                </a:cubicBezTo>
                <a:close/>
                <a:moveTo>
                  <a:pt x="7185597" y="2202480"/>
                </a:moveTo>
                <a:cubicBezTo>
                  <a:pt x="7187122" y="2214607"/>
                  <a:pt x="7169601" y="2227370"/>
                  <a:pt x="7168294" y="2216975"/>
                </a:cubicBezTo>
                <a:cubicBezTo>
                  <a:pt x="7158879" y="2218159"/>
                  <a:pt x="7185597" y="2202480"/>
                  <a:pt x="7185597" y="2202480"/>
                </a:cubicBezTo>
                <a:close/>
                <a:moveTo>
                  <a:pt x="7122912" y="2200194"/>
                </a:moveTo>
                <a:lnTo>
                  <a:pt x="7121127" y="2204212"/>
                </a:lnTo>
                <a:lnTo>
                  <a:pt x="7122406" y="2201332"/>
                </a:lnTo>
                <a:close/>
                <a:moveTo>
                  <a:pt x="7124415" y="2196811"/>
                </a:moveTo>
                <a:lnTo>
                  <a:pt x="7122912" y="2200194"/>
                </a:lnTo>
                <a:lnTo>
                  <a:pt x="7123716" y="2198383"/>
                </a:lnTo>
                <a:cubicBezTo>
                  <a:pt x="7124649" y="2196286"/>
                  <a:pt x="7125115" y="2195238"/>
                  <a:pt x="7124415" y="2196811"/>
                </a:cubicBezTo>
                <a:close/>
                <a:moveTo>
                  <a:pt x="7104528" y="2191558"/>
                </a:moveTo>
                <a:cubicBezTo>
                  <a:pt x="7105182" y="2196756"/>
                  <a:pt x="7098776" y="2202840"/>
                  <a:pt x="7090865" y="2206476"/>
                </a:cubicBezTo>
                <a:lnTo>
                  <a:pt x="7082502" y="2208649"/>
                </a:lnTo>
                <a:lnTo>
                  <a:pt x="7072807" y="2208018"/>
                </a:lnTo>
                <a:lnTo>
                  <a:pt x="7068178" y="2206688"/>
                </a:lnTo>
                <a:cubicBezTo>
                  <a:pt x="7068178" y="2206688"/>
                  <a:pt x="7095115" y="2192742"/>
                  <a:pt x="7104528" y="2191558"/>
                </a:cubicBezTo>
                <a:close/>
                <a:moveTo>
                  <a:pt x="7056149" y="2187083"/>
                </a:moveTo>
                <a:cubicBezTo>
                  <a:pt x="7066871" y="2196294"/>
                  <a:pt x="7038366" y="2210438"/>
                  <a:pt x="7027645" y="2201228"/>
                </a:cubicBezTo>
                <a:close/>
                <a:moveTo>
                  <a:pt x="7015614" y="2181623"/>
                </a:moveTo>
                <a:cubicBezTo>
                  <a:pt x="7026337" y="2190833"/>
                  <a:pt x="6997831" y="2204977"/>
                  <a:pt x="6987109" y="2195767"/>
                </a:cubicBezTo>
                <a:close/>
                <a:moveTo>
                  <a:pt x="6965448" y="2175614"/>
                </a:moveTo>
                <a:cubicBezTo>
                  <a:pt x="6976388" y="2186556"/>
                  <a:pt x="6947883" y="2200701"/>
                  <a:pt x="6946575" y="2190306"/>
                </a:cubicBezTo>
                <a:close/>
                <a:moveTo>
                  <a:pt x="6866163" y="2165118"/>
                </a:moveTo>
                <a:lnTo>
                  <a:pt x="6856136" y="2168244"/>
                </a:lnTo>
                <a:cubicBezTo>
                  <a:pt x="6856136" y="2168244"/>
                  <a:pt x="6859683" y="2167137"/>
                  <a:pt x="6864117" y="2165755"/>
                </a:cubicBezTo>
                <a:close/>
                <a:moveTo>
                  <a:pt x="6880077" y="2160778"/>
                </a:moveTo>
                <a:cubicBezTo>
                  <a:pt x="6882737" y="2159948"/>
                  <a:pt x="6880963" y="2160501"/>
                  <a:pt x="6877418" y="2161608"/>
                </a:cubicBezTo>
                <a:lnTo>
                  <a:pt x="6866163" y="2165118"/>
                </a:lnTo>
                <a:lnTo>
                  <a:pt x="6872430" y="2163163"/>
                </a:lnTo>
                <a:cubicBezTo>
                  <a:pt x="6876308" y="2161953"/>
                  <a:pt x="6878747" y="2161192"/>
                  <a:pt x="6880077" y="2160778"/>
                </a:cubicBezTo>
                <a:close/>
                <a:moveTo>
                  <a:pt x="6848736" y="2160100"/>
                </a:moveTo>
                <a:cubicBezTo>
                  <a:pt x="6852704" y="2160756"/>
                  <a:pt x="6855483" y="2163046"/>
                  <a:pt x="6856136" y="2168244"/>
                </a:cubicBezTo>
                <a:cubicBezTo>
                  <a:pt x="6835738" y="2170809"/>
                  <a:pt x="6797818" y="2186137"/>
                  <a:pt x="6806188" y="2163966"/>
                </a:cubicBezTo>
                <a:cubicBezTo>
                  <a:pt x="6814229" y="2170875"/>
                  <a:pt x="6836833" y="2158132"/>
                  <a:pt x="6848736" y="2160100"/>
                </a:cubicBezTo>
                <a:close/>
                <a:moveTo>
                  <a:pt x="6783665" y="2157560"/>
                </a:moveTo>
                <a:cubicBezTo>
                  <a:pt x="6792261" y="2157799"/>
                  <a:pt x="6800041" y="2159460"/>
                  <a:pt x="6806188" y="2163966"/>
                </a:cubicBezTo>
                <a:cubicBezTo>
                  <a:pt x="6785790" y="2166532"/>
                  <a:pt x="6766961" y="2168900"/>
                  <a:pt x="6756239" y="2159690"/>
                </a:cubicBezTo>
                <a:cubicBezTo>
                  <a:pt x="6765653" y="2158505"/>
                  <a:pt x="6775068" y="2157322"/>
                  <a:pt x="6783665" y="2157560"/>
                </a:cubicBezTo>
                <a:close/>
                <a:moveTo>
                  <a:pt x="6695442" y="2142038"/>
                </a:moveTo>
                <a:cubicBezTo>
                  <a:pt x="6719267" y="2144541"/>
                  <a:pt x="6739916" y="2150303"/>
                  <a:pt x="6756239" y="2159690"/>
                </a:cubicBezTo>
                <a:cubicBezTo>
                  <a:pt x="6745255" y="2161071"/>
                  <a:pt x="6726426" y="2163439"/>
                  <a:pt x="6706028" y="2166005"/>
                </a:cubicBezTo>
                <a:cubicBezTo>
                  <a:pt x="6703195" y="2143483"/>
                  <a:pt x="6677785" y="2169557"/>
                  <a:pt x="6657649" y="2161530"/>
                </a:cubicBezTo>
                <a:cubicBezTo>
                  <a:pt x="6656123" y="2149403"/>
                  <a:pt x="6635725" y="2151968"/>
                  <a:pt x="6616896" y="2154336"/>
                </a:cubicBezTo>
                <a:lnTo>
                  <a:pt x="6615589" y="2143943"/>
                </a:lnTo>
                <a:cubicBezTo>
                  <a:pt x="6644617" y="2140292"/>
                  <a:pt x="6671618" y="2139535"/>
                  <a:pt x="6695442" y="2142038"/>
                </a:cubicBezTo>
                <a:close/>
                <a:moveTo>
                  <a:pt x="6608189" y="2135799"/>
                </a:moveTo>
                <a:cubicBezTo>
                  <a:pt x="6612157" y="2136455"/>
                  <a:pt x="6614935" y="2138745"/>
                  <a:pt x="6615589" y="2143943"/>
                </a:cubicBezTo>
                <a:cubicBezTo>
                  <a:pt x="6595192" y="2146508"/>
                  <a:pt x="6585777" y="2147691"/>
                  <a:pt x="6566948" y="2150060"/>
                </a:cubicBezTo>
                <a:lnTo>
                  <a:pt x="6565640" y="2139665"/>
                </a:lnTo>
                <a:cubicBezTo>
                  <a:pt x="6573682" y="2146574"/>
                  <a:pt x="6596286" y="2133831"/>
                  <a:pt x="6608189" y="2135799"/>
                </a:cubicBezTo>
                <a:close/>
                <a:moveTo>
                  <a:pt x="6495039" y="2132954"/>
                </a:moveTo>
                <a:cubicBezTo>
                  <a:pt x="6482750" y="2133263"/>
                  <a:pt x="6469731" y="2143810"/>
                  <a:pt x="6477771" y="2150716"/>
                </a:cubicBezTo>
                <a:lnTo>
                  <a:pt x="6506278" y="2136573"/>
                </a:lnTo>
                <a:cubicBezTo>
                  <a:pt x="6503150" y="2133886"/>
                  <a:pt x="6499135" y="2132851"/>
                  <a:pt x="6495039" y="2132954"/>
                </a:cubicBezTo>
                <a:close/>
                <a:moveTo>
                  <a:pt x="6398272" y="2130498"/>
                </a:moveTo>
                <a:lnTo>
                  <a:pt x="6394295" y="2131738"/>
                </a:lnTo>
                <a:cubicBezTo>
                  <a:pt x="6390749" y="2132844"/>
                  <a:pt x="6388975" y="2133398"/>
                  <a:pt x="6391635" y="2132568"/>
                </a:cubicBezTo>
                <a:close/>
                <a:moveTo>
                  <a:pt x="992147" y="2127584"/>
                </a:moveTo>
                <a:lnTo>
                  <a:pt x="990491" y="2128210"/>
                </a:lnTo>
                <a:cubicBezTo>
                  <a:pt x="983185" y="2130098"/>
                  <a:pt x="971192" y="2132762"/>
                  <a:pt x="953115" y="2136355"/>
                </a:cubicBezTo>
                <a:close/>
                <a:moveTo>
                  <a:pt x="6415576" y="2125102"/>
                </a:moveTo>
                <a:lnTo>
                  <a:pt x="6398272" y="2130498"/>
                </a:lnTo>
                <a:lnTo>
                  <a:pt x="6407596" y="2127591"/>
                </a:lnTo>
                <a:cubicBezTo>
                  <a:pt x="6412029" y="2126208"/>
                  <a:pt x="6415576" y="2125102"/>
                  <a:pt x="6415576" y="2125102"/>
                </a:cubicBezTo>
                <a:close/>
                <a:moveTo>
                  <a:pt x="6277460" y="2108240"/>
                </a:moveTo>
                <a:lnTo>
                  <a:pt x="6265730" y="2112272"/>
                </a:lnTo>
                <a:cubicBezTo>
                  <a:pt x="6265730" y="2112272"/>
                  <a:pt x="6269263" y="2111057"/>
                  <a:pt x="6273680" y="2109539"/>
                </a:cubicBezTo>
                <a:close/>
                <a:moveTo>
                  <a:pt x="6349717" y="2107977"/>
                </a:moveTo>
                <a:cubicBezTo>
                  <a:pt x="6352552" y="2107951"/>
                  <a:pt x="6354578" y="2109015"/>
                  <a:pt x="6354906" y="2111614"/>
                </a:cubicBezTo>
                <a:cubicBezTo>
                  <a:pt x="6364320" y="2110429"/>
                  <a:pt x="6335815" y="2124575"/>
                  <a:pt x="6326400" y="2125759"/>
                </a:cubicBezTo>
                <a:cubicBezTo>
                  <a:pt x="6325420" y="2117963"/>
                  <a:pt x="6341210" y="2108057"/>
                  <a:pt x="6349717" y="2107977"/>
                </a:cubicBezTo>
                <a:close/>
                <a:moveTo>
                  <a:pt x="6074385" y="2105819"/>
                </a:moveTo>
                <a:lnTo>
                  <a:pt x="6063384" y="2108739"/>
                </a:lnTo>
                <a:cubicBezTo>
                  <a:pt x="6059841" y="2109680"/>
                  <a:pt x="6062203" y="2109053"/>
                  <a:pt x="6066926" y="2107798"/>
                </a:cubicBezTo>
                <a:close/>
                <a:moveTo>
                  <a:pt x="6286330" y="2105191"/>
                </a:moveTo>
                <a:lnTo>
                  <a:pt x="6281962" y="2106693"/>
                </a:lnTo>
                <a:lnTo>
                  <a:pt x="6277460" y="2108240"/>
                </a:lnTo>
                <a:close/>
                <a:moveTo>
                  <a:pt x="6289579" y="2104075"/>
                </a:moveTo>
                <a:cubicBezTo>
                  <a:pt x="6292229" y="2103164"/>
                  <a:pt x="6290463" y="2103772"/>
                  <a:pt x="6286929" y="2104986"/>
                </a:cubicBezTo>
                <a:lnTo>
                  <a:pt x="6286330" y="2105191"/>
                </a:lnTo>
                <a:close/>
                <a:moveTo>
                  <a:pt x="6095268" y="2100274"/>
                </a:moveTo>
                <a:lnTo>
                  <a:pt x="6074385" y="2105819"/>
                </a:lnTo>
                <a:lnTo>
                  <a:pt x="6084640" y="2103096"/>
                </a:lnTo>
                <a:cubicBezTo>
                  <a:pt x="6090544" y="2101528"/>
                  <a:pt x="6095268" y="2100274"/>
                  <a:pt x="6095268" y="2100274"/>
                </a:cubicBezTo>
                <a:close/>
                <a:moveTo>
                  <a:pt x="6187086" y="2096865"/>
                </a:moveTo>
                <a:cubicBezTo>
                  <a:pt x="6214638" y="2098900"/>
                  <a:pt x="6239993" y="2104069"/>
                  <a:pt x="6265730" y="2112272"/>
                </a:cubicBezTo>
                <a:cubicBezTo>
                  <a:pt x="6206150" y="2107446"/>
                  <a:pt x="6145217" y="2104551"/>
                  <a:pt x="6095268" y="2100274"/>
                </a:cubicBezTo>
                <a:cubicBezTo>
                  <a:pt x="6129788" y="2095933"/>
                  <a:pt x="6159535" y="2094831"/>
                  <a:pt x="6187086" y="2096865"/>
                </a:cubicBezTo>
                <a:close/>
                <a:moveTo>
                  <a:pt x="1455523" y="2050286"/>
                </a:moveTo>
                <a:cubicBezTo>
                  <a:pt x="1428196" y="2048445"/>
                  <a:pt x="1406000" y="2048596"/>
                  <a:pt x="1386140" y="2050296"/>
                </a:cubicBezTo>
                <a:cubicBezTo>
                  <a:pt x="1326563" y="2055397"/>
                  <a:pt x="1288015" y="2074435"/>
                  <a:pt x="1195014" y="2095371"/>
                </a:cubicBezTo>
                <a:cubicBezTo>
                  <a:pt x="1093613" y="2116044"/>
                  <a:pt x="1045462" y="2118141"/>
                  <a:pt x="999811" y="2125863"/>
                </a:cubicBezTo>
                <a:lnTo>
                  <a:pt x="992147" y="2127584"/>
                </a:lnTo>
                <a:lnTo>
                  <a:pt x="999742" y="2124716"/>
                </a:lnTo>
                <a:cubicBezTo>
                  <a:pt x="995709" y="2121759"/>
                  <a:pt x="873222" y="2141124"/>
                  <a:pt x="934024" y="2149316"/>
                </a:cubicBezTo>
                <a:cubicBezTo>
                  <a:pt x="954422" y="2146751"/>
                  <a:pt x="1021892" y="2138264"/>
                  <a:pt x="1070534" y="2132146"/>
                </a:cubicBezTo>
                <a:cubicBezTo>
                  <a:pt x="1157094" y="2110700"/>
                  <a:pt x="1281313" y="2084516"/>
                  <a:pt x="1398993" y="2069715"/>
                </a:cubicBezTo>
                <a:cubicBezTo>
                  <a:pt x="1417823" y="2067347"/>
                  <a:pt x="1515105" y="2055112"/>
                  <a:pt x="1455523" y="2050286"/>
                </a:cubicBezTo>
                <a:close/>
                <a:moveTo>
                  <a:pt x="3486963" y="1866275"/>
                </a:moveTo>
                <a:cubicBezTo>
                  <a:pt x="3485769" y="1865105"/>
                  <a:pt x="3476272" y="1865640"/>
                  <a:pt x="3464701" y="1867095"/>
                </a:cubicBezTo>
                <a:cubicBezTo>
                  <a:pt x="3441557" y="1870007"/>
                  <a:pt x="3410110" y="1876601"/>
                  <a:pt x="3420179" y="1880615"/>
                </a:cubicBezTo>
                <a:cubicBezTo>
                  <a:pt x="3420179" y="1880615"/>
                  <a:pt x="3449990" y="1876866"/>
                  <a:pt x="3459405" y="1875681"/>
                </a:cubicBezTo>
                <a:cubicBezTo>
                  <a:pt x="3481046" y="1870319"/>
                  <a:pt x="3488155" y="1867445"/>
                  <a:pt x="3486963" y="1866275"/>
                </a:cubicBezTo>
                <a:close/>
                <a:moveTo>
                  <a:pt x="3590849" y="1863768"/>
                </a:moveTo>
                <a:cubicBezTo>
                  <a:pt x="3590831" y="1862451"/>
                  <a:pt x="3581923" y="1862912"/>
                  <a:pt x="3570351" y="1864367"/>
                </a:cubicBezTo>
                <a:cubicBezTo>
                  <a:pt x="3547208" y="1867278"/>
                  <a:pt x="3513407" y="1874169"/>
                  <a:pt x="3518769" y="1878774"/>
                </a:cubicBezTo>
                <a:lnTo>
                  <a:pt x="3557995" y="1873840"/>
                </a:lnTo>
                <a:cubicBezTo>
                  <a:pt x="3581989" y="1868183"/>
                  <a:pt x="3590864" y="1865086"/>
                  <a:pt x="3590849" y="1863768"/>
                </a:cubicBezTo>
                <a:close/>
                <a:moveTo>
                  <a:pt x="3670131" y="1856931"/>
                </a:moveTo>
                <a:cubicBezTo>
                  <a:pt x="3652663" y="1860614"/>
                  <a:pt x="3626773" y="1875749"/>
                  <a:pt x="3626773" y="1875749"/>
                </a:cubicBezTo>
                <a:cubicBezTo>
                  <a:pt x="3650004" y="1895705"/>
                  <a:pt x="3683521" y="1858051"/>
                  <a:pt x="3683521" y="1858051"/>
                </a:cubicBezTo>
                <a:cubicBezTo>
                  <a:pt x="3680841" y="1855750"/>
                  <a:pt x="3675953" y="1855704"/>
                  <a:pt x="3670131" y="1856931"/>
                </a:cubicBezTo>
                <a:close/>
                <a:moveTo>
                  <a:pt x="3977408" y="1847730"/>
                </a:moveTo>
                <a:cubicBezTo>
                  <a:pt x="3936765" y="1846625"/>
                  <a:pt x="3896599" y="1846417"/>
                  <a:pt x="3868597" y="1849816"/>
                </a:cubicBezTo>
                <a:cubicBezTo>
                  <a:pt x="3849931" y="1852081"/>
                  <a:pt x="3836670" y="1855949"/>
                  <a:pt x="3832278" y="1862220"/>
                </a:cubicBezTo>
                <a:cubicBezTo>
                  <a:pt x="3832278" y="1862220"/>
                  <a:pt x="4021351" y="1870117"/>
                  <a:pt x="4080715" y="1873210"/>
                </a:cubicBezTo>
                <a:cubicBezTo>
                  <a:pt x="5219729" y="1893617"/>
                  <a:pt x="6339916" y="1916394"/>
                  <a:pt x="7376285" y="2071143"/>
                </a:cubicBezTo>
                <a:cubicBezTo>
                  <a:pt x="7507303" y="2086343"/>
                  <a:pt x="7650566" y="2122880"/>
                  <a:pt x="7789691" y="2126499"/>
                </a:cubicBezTo>
                <a:cubicBezTo>
                  <a:pt x="7927464" y="2132049"/>
                  <a:pt x="7816627" y="2112552"/>
                  <a:pt x="7796491" y="2104526"/>
                </a:cubicBezTo>
                <a:cubicBezTo>
                  <a:pt x="7511269" y="2041846"/>
                  <a:pt x="7153303" y="2021755"/>
                  <a:pt x="6892620" y="1989428"/>
                </a:cubicBezTo>
                <a:cubicBezTo>
                  <a:pt x="6569479" y="1942076"/>
                  <a:pt x="6219619" y="1910406"/>
                  <a:pt x="5902188" y="1895774"/>
                </a:cubicBezTo>
                <a:cubicBezTo>
                  <a:pt x="5286155" y="1864144"/>
                  <a:pt x="4729220" y="1846200"/>
                  <a:pt x="4089083" y="1851039"/>
                </a:cubicBezTo>
                <a:cubicBezTo>
                  <a:pt x="4059173" y="1850841"/>
                  <a:pt x="4018052" y="1848837"/>
                  <a:pt x="3977408" y="1847730"/>
                </a:cubicBezTo>
                <a:close/>
                <a:moveTo>
                  <a:pt x="8612414" y="1685125"/>
                </a:moveTo>
                <a:lnTo>
                  <a:pt x="8615786" y="1694684"/>
                </a:lnTo>
                <a:lnTo>
                  <a:pt x="8618683" y="1702898"/>
                </a:lnTo>
                <a:cubicBezTo>
                  <a:pt x="8619380" y="1704873"/>
                  <a:pt x="8618916" y="1703556"/>
                  <a:pt x="8617987" y="1700923"/>
                </a:cubicBezTo>
                <a:lnTo>
                  <a:pt x="8615786" y="1694684"/>
                </a:lnTo>
                <a:lnTo>
                  <a:pt x="8614504" y="1691050"/>
                </a:lnTo>
                <a:cubicBezTo>
                  <a:pt x="8613343" y="1687758"/>
                  <a:pt x="8612414" y="1685125"/>
                  <a:pt x="8612414" y="1685125"/>
                </a:cubicBezTo>
                <a:close/>
                <a:moveTo>
                  <a:pt x="8520622" y="1664993"/>
                </a:moveTo>
                <a:lnTo>
                  <a:pt x="8503101" y="1677756"/>
                </a:lnTo>
                <a:cubicBezTo>
                  <a:pt x="8513823" y="1686966"/>
                  <a:pt x="8532913" y="1674006"/>
                  <a:pt x="8520622" y="1664993"/>
                </a:cubicBezTo>
                <a:close/>
                <a:moveTo>
                  <a:pt x="10536445" y="1661353"/>
                </a:moveTo>
                <a:cubicBezTo>
                  <a:pt x="10536636" y="1662870"/>
                  <a:pt x="10536379" y="1663205"/>
                  <a:pt x="10535741" y="1662614"/>
                </a:cubicBezTo>
                <a:lnTo>
                  <a:pt x="10535209" y="1661852"/>
                </a:lnTo>
                <a:close/>
                <a:moveTo>
                  <a:pt x="8289534" y="1627183"/>
                </a:moveTo>
                <a:cubicBezTo>
                  <a:pt x="8280119" y="1628367"/>
                  <a:pt x="8261247" y="1643060"/>
                  <a:pt x="8272231" y="1641679"/>
                </a:cubicBezTo>
                <a:cubicBezTo>
                  <a:pt x="8272231" y="1641679"/>
                  <a:pt x="8291059" y="1639310"/>
                  <a:pt x="8289534" y="1627183"/>
                </a:cubicBezTo>
                <a:close/>
                <a:moveTo>
                  <a:pt x="8258414" y="1620538"/>
                </a:moveTo>
                <a:cubicBezTo>
                  <a:pt x="8249001" y="1621722"/>
                  <a:pt x="8220495" y="1635866"/>
                  <a:pt x="8220495" y="1635866"/>
                </a:cubicBezTo>
                <a:cubicBezTo>
                  <a:pt x="8233005" y="1646612"/>
                  <a:pt x="8259721" y="1630933"/>
                  <a:pt x="8258414" y="1620538"/>
                </a:cubicBezTo>
                <a:close/>
                <a:moveTo>
                  <a:pt x="8128967" y="1605141"/>
                </a:moveTo>
                <a:lnTo>
                  <a:pt x="8109875" y="1618101"/>
                </a:lnTo>
                <a:cubicBezTo>
                  <a:pt x="8109875" y="1618101"/>
                  <a:pt x="8138380" y="1603958"/>
                  <a:pt x="8128967" y="1605141"/>
                </a:cubicBezTo>
                <a:close/>
                <a:moveTo>
                  <a:pt x="8030757" y="1599318"/>
                </a:moveTo>
                <a:cubicBezTo>
                  <a:pt x="8032875" y="1604276"/>
                  <a:pt x="8035839" y="1611218"/>
                  <a:pt x="8034569" y="1608243"/>
                </a:cubicBezTo>
                <a:close/>
                <a:moveTo>
                  <a:pt x="8091266" y="1594292"/>
                </a:moveTo>
                <a:cubicBezTo>
                  <a:pt x="8080595" y="1594397"/>
                  <a:pt x="8061692" y="1605683"/>
                  <a:pt x="8070910" y="1612443"/>
                </a:cubicBezTo>
                <a:cubicBezTo>
                  <a:pt x="8080325" y="1611260"/>
                  <a:pt x="8107261" y="1597313"/>
                  <a:pt x="8097847" y="1598496"/>
                </a:cubicBezTo>
                <a:cubicBezTo>
                  <a:pt x="8097465" y="1595464"/>
                  <a:pt x="8094823" y="1594257"/>
                  <a:pt x="8091266" y="1594292"/>
                </a:cubicBezTo>
                <a:close/>
                <a:moveTo>
                  <a:pt x="7792227" y="1546302"/>
                </a:moveTo>
                <a:cubicBezTo>
                  <a:pt x="7784970" y="1547215"/>
                  <a:pt x="7775489" y="1551047"/>
                  <a:pt x="7765291" y="1552330"/>
                </a:cubicBezTo>
                <a:cubicBezTo>
                  <a:pt x="7766598" y="1562725"/>
                  <a:pt x="7796411" y="1558975"/>
                  <a:pt x="7805825" y="1557791"/>
                </a:cubicBezTo>
                <a:cubicBezTo>
                  <a:pt x="7807132" y="1568186"/>
                  <a:pt x="7827531" y="1565620"/>
                  <a:pt x="7836946" y="1564435"/>
                </a:cubicBezTo>
                <a:cubicBezTo>
                  <a:pt x="7847886" y="1575379"/>
                  <a:pt x="7868283" y="1572814"/>
                  <a:pt x="7877697" y="1571629"/>
                </a:cubicBezTo>
                <a:cubicBezTo>
                  <a:pt x="7888419" y="1580840"/>
                  <a:pt x="7897834" y="1579657"/>
                  <a:pt x="7907247" y="1578472"/>
                </a:cubicBezTo>
                <a:cubicBezTo>
                  <a:pt x="7917971" y="1587682"/>
                  <a:pt x="7938369" y="1585117"/>
                  <a:pt x="7957197" y="1582749"/>
                </a:cubicBezTo>
                <a:cubicBezTo>
                  <a:pt x="7970751" y="1614482"/>
                  <a:pt x="8004531" y="1566237"/>
                  <a:pt x="7957197" y="1582749"/>
                </a:cubicBezTo>
                <a:cubicBezTo>
                  <a:pt x="7945167" y="1563144"/>
                  <a:pt x="7927646" y="1575907"/>
                  <a:pt x="7907247" y="1578472"/>
                </a:cubicBezTo>
                <a:cubicBezTo>
                  <a:pt x="7905940" y="1568077"/>
                  <a:pt x="7896526" y="1569261"/>
                  <a:pt x="7877697" y="1571629"/>
                </a:cubicBezTo>
                <a:cubicBezTo>
                  <a:pt x="7874865" y="1549108"/>
                  <a:pt x="7855774" y="1562068"/>
                  <a:pt x="7836946" y="1564435"/>
                </a:cubicBezTo>
                <a:cubicBezTo>
                  <a:pt x="7835638" y="1554042"/>
                  <a:pt x="7815240" y="1556608"/>
                  <a:pt x="7805825" y="1557791"/>
                </a:cubicBezTo>
                <a:cubicBezTo>
                  <a:pt x="7804518" y="1547396"/>
                  <a:pt x="7799484" y="1545389"/>
                  <a:pt x="7792227" y="1546302"/>
                </a:cubicBezTo>
                <a:close/>
                <a:moveTo>
                  <a:pt x="7719762" y="1530916"/>
                </a:moveTo>
                <a:cubicBezTo>
                  <a:pt x="7711706" y="1531022"/>
                  <a:pt x="7697723" y="1541031"/>
                  <a:pt x="7705927" y="1549238"/>
                </a:cubicBezTo>
                <a:lnTo>
                  <a:pt x="7724801" y="1534544"/>
                </a:lnTo>
                <a:cubicBezTo>
                  <a:pt x="7724474" y="1531946"/>
                  <a:pt x="7722447" y="1530881"/>
                  <a:pt x="7719762" y="1530916"/>
                </a:cubicBezTo>
                <a:close/>
                <a:moveTo>
                  <a:pt x="7675277" y="1525925"/>
                </a:moveTo>
                <a:cubicBezTo>
                  <a:pt x="7665961" y="1526107"/>
                  <a:pt x="7657526" y="1535086"/>
                  <a:pt x="7666744" y="1541846"/>
                </a:cubicBezTo>
                <a:lnTo>
                  <a:pt x="7684266" y="1529084"/>
                </a:lnTo>
                <a:cubicBezTo>
                  <a:pt x="7681585" y="1526781"/>
                  <a:pt x="7678382" y="1525864"/>
                  <a:pt x="7675277" y="1525925"/>
                </a:cubicBezTo>
                <a:close/>
                <a:moveTo>
                  <a:pt x="7642686" y="1519464"/>
                </a:moveTo>
                <a:cubicBezTo>
                  <a:pt x="7630723" y="1519979"/>
                  <a:pt x="7616993" y="1529626"/>
                  <a:pt x="7626211" y="1536386"/>
                </a:cubicBezTo>
                <a:lnTo>
                  <a:pt x="7653146" y="1522439"/>
                </a:lnTo>
                <a:cubicBezTo>
                  <a:pt x="7650466" y="1520136"/>
                  <a:pt x="7646674" y="1519293"/>
                  <a:pt x="7642686" y="1519464"/>
                </a:cubicBezTo>
                <a:close/>
                <a:moveTo>
                  <a:pt x="9834027" y="1411805"/>
                </a:moveTo>
                <a:cubicBezTo>
                  <a:pt x="9834027" y="1411805"/>
                  <a:pt x="9805521" y="1425949"/>
                  <a:pt x="9814936" y="1424766"/>
                </a:cubicBezTo>
                <a:cubicBezTo>
                  <a:pt x="9814936" y="1424766"/>
                  <a:pt x="9835334" y="1422199"/>
                  <a:pt x="9834027" y="1411805"/>
                </a:cubicBezTo>
                <a:close/>
                <a:moveTo>
                  <a:pt x="9793492" y="1406344"/>
                </a:moveTo>
                <a:cubicBezTo>
                  <a:pt x="9784077" y="1407528"/>
                  <a:pt x="9764987" y="1420489"/>
                  <a:pt x="9774401" y="1419304"/>
                </a:cubicBezTo>
                <a:close/>
                <a:moveTo>
                  <a:pt x="9751887" y="1396728"/>
                </a:moveTo>
                <a:cubicBezTo>
                  <a:pt x="9739850" y="1397252"/>
                  <a:pt x="9725826" y="1406935"/>
                  <a:pt x="9733867" y="1413844"/>
                </a:cubicBezTo>
                <a:cubicBezTo>
                  <a:pt x="9735174" y="1424238"/>
                  <a:pt x="9762372" y="1399699"/>
                  <a:pt x="9762372" y="1399699"/>
                </a:cubicBezTo>
                <a:cubicBezTo>
                  <a:pt x="9759690" y="1397396"/>
                  <a:pt x="9755899" y="1396554"/>
                  <a:pt x="9751887" y="1396728"/>
                </a:cubicBezTo>
                <a:close/>
                <a:moveTo>
                  <a:pt x="10460827" y="1376966"/>
                </a:moveTo>
                <a:cubicBezTo>
                  <a:pt x="10462135" y="1387360"/>
                  <a:pt x="10443306" y="1389729"/>
                  <a:pt x="10443306" y="1389729"/>
                </a:cubicBezTo>
                <a:cubicBezTo>
                  <a:pt x="10433892" y="1390912"/>
                  <a:pt x="10460827" y="1376966"/>
                  <a:pt x="10460827" y="1376966"/>
                </a:cubicBezTo>
                <a:close/>
                <a:moveTo>
                  <a:pt x="4330857" y="1340185"/>
                </a:moveTo>
                <a:cubicBezTo>
                  <a:pt x="4330857" y="1340185"/>
                  <a:pt x="4334157" y="1341860"/>
                  <a:pt x="4338280" y="1343954"/>
                </a:cubicBezTo>
                <a:lnTo>
                  <a:pt x="4348483" y="1349133"/>
                </a:lnTo>
                <a:lnTo>
                  <a:pt x="4350651" y="1350235"/>
                </a:lnTo>
                <a:cubicBezTo>
                  <a:pt x="4353950" y="1351909"/>
                  <a:pt x="4355599" y="1352747"/>
                  <a:pt x="4353125" y="1351490"/>
                </a:cubicBezTo>
                <a:lnTo>
                  <a:pt x="4348483" y="1349133"/>
                </a:lnTo>
                <a:lnTo>
                  <a:pt x="4346012" y="1347879"/>
                </a:lnTo>
                <a:cubicBezTo>
                  <a:pt x="4342405" y="1346048"/>
                  <a:pt x="4337455" y="1343534"/>
                  <a:pt x="4330857" y="1340185"/>
                </a:cubicBezTo>
                <a:close/>
                <a:moveTo>
                  <a:pt x="525990" y="1338298"/>
                </a:moveTo>
                <a:cubicBezTo>
                  <a:pt x="486763" y="1343233"/>
                  <a:pt x="447536" y="1348166"/>
                  <a:pt x="411403" y="1365030"/>
                </a:cubicBezTo>
                <a:cubicBezTo>
                  <a:pt x="307060" y="1409831"/>
                  <a:pt x="500317" y="1374965"/>
                  <a:pt x="525990" y="1338298"/>
                </a:cubicBezTo>
                <a:close/>
                <a:moveTo>
                  <a:pt x="4646153" y="1337622"/>
                </a:moveTo>
                <a:cubicBezTo>
                  <a:pt x="4621126" y="1338434"/>
                  <a:pt x="4595465" y="1340341"/>
                  <a:pt x="4568790" y="1343696"/>
                </a:cubicBezTo>
                <a:cubicBezTo>
                  <a:pt x="4657704" y="1353631"/>
                  <a:pt x="4757819" y="1363918"/>
                  <a:pt x="4864516" y="1350498"/>
                </a:cubicBezTo>
                <a:cubicBezTo>
                  <a:pt x="4967291" y="1369249"/>
                  <a:pt x="5084709" y="1365039"/>
                  <a:pt x="5211761" y="1361379"/>
                </a:cubicBezTo>
                <a:cubicBezTo>
                  <a:pt x="5402141" y="1379671"/>
                  <a:pt x="5761632" y="1411890"/>
                  <a:pt x="6019744" y="1411103"/>
                </a:cubicBezTo>
                <a:cubicBezTo>
                  <a:pt x="6176608" y="1403693"/>
                  <a:pt x="5878006" y="1386694"/>
                  <a:pt x="5856081" y="1377132"/>
                </a:cubicBezTo>
                <a:cubicBezTo>
                  <a:pt x="5638766" y="1372788"/>
                  <a:pt x="5419926" y="1356315"/>
                  <a:pt x="5211761" y="1361379"/>
                </a:cubicBezTo>
                <a:cubicBezTo>
                  <a:pt x="5100923" y="1341882"/>
                  <a:pt x="4983504" y="1346091"/>
                  <a:pt x="4864516" y="1350498"/>
                </a:cubicBezTo>
                <a:cubicBezTo>
                  <a:pt x="4790607" y="1342635"/>
                  <a:pt x="4721233" y="1335192"/>
                  <a:pt x="4646153" y="1337622"/>
                </a:cubicBezTo>
                <a:close/>
                <a:moveTo>
                  <a:pt x="4482532" y="1337057"/>
                </a:moveTo>
                <a:cubicBezTo>
                  <a:pt x="4482489" y="1335522"/>
                  <a:pt x="4473567" y="1335874"/>
                  <a:pt x="4461995" y="1337331"/>
                </a:cubicBezTo>
                <a:cubicBezTo>
                  <a:pt x="4438852" y="1340241"/>
                  <a:pt x="4405105" y="1347565"/>
                  <a:pt x="4410575" y="1353036"/>
                </a:cubicBezTo>
                <a:lnTo>
                  <a:pt x="4449802" y="1348103"/>
                </a:lnTo>
                <a:cubicBezTo>
                  <a:pt x="4473741" y="1342012"/>
                  <a:pt x="4482576" y="1338591"/>
                  <a:pt x="4482532" y="1337057"/>
                </a:cubicBezTo>
                <a:close/>
                <a:moveTo>
                  <a:pt x="4051110" y="1327166"/>
                </a:moveTo>
                <a:cubicBezTo>
                  <a:pt x="4042550" y="1326620"/>
                  <a:pt x="4027417" y="1329073"/>
                  <a:pt x="4003750" y="1337329"/>
                </a:cubicBezTo>
                <a:cubicBezTo>
                  <a:pt x="3516075" y="1312434"/>
                  <a:pt x="2890581" y="1357668"/>
                  <a:pt x="2321792" y="1397530"/>
                </a:cubicBezTo>
                <a:cubicBezTo>
                  <a:pt x="2302963" y="1399898"/>
                  <a:pt x="2157039" y="1418252"/>
                  <a:pt x="2274458" y="1414042"/>
                </a:cubicBezTo>
                <a:cubicBezTo>
                  <a:pt x="2541940" y="1424396"/>
                  <a:pt x="2862076" y="1371812"/>
                  <a:pt x="3175586" y="1355259"/>
                </a:cubicBezTo>
                <a:cubicBezTo>
                  <a:pt x="3452527" y="1352104"/>
                  <a:pt x="3718702" y="1352064"/>
                  <a:pt x="4003750" y="1337329"/>
                </a:cubicBezTo>
                <a:cubicBezTo>
                  <a:pt x="4043337" y="1357429"/>
                  <a:pt x="4076793" y="1328803"/>
                  <a:pt x="4051110" y="1327166"/>
                </a:cubicBezTo>
                <a:close/>
                <a:moveTo>
                  <a:pt x="82876" y="1227385"/>
                </a:moveTo>
                <a:lnTo>
                  <a:pt x="82371" y="1227870"/>
                </a:lnTo>
                <a:cubicBezTo>
                  <a:pt x="81138" y="1229057"/>
                  <a:pt x="80932" y="1229253"/>
                  <a:pt x="81445" y="1228759"/>
                </a:cubicBezTo>
                <a:close/>
                <a:moveTo>
                  <a:pt x="88474" y="1221998"/>
                </a:moveTo>
                <a:lnTo>
                  <a:pt x="82876" y="1227385"/>
                </a:lnTo>
                <a:lnTo>
                  <a:pt x="84837" y="1225497"/>
                </a:lnTo>
                <a:close/>
                <a:moveTo>
                  <a:pt x="273347" y="1217505"/>
                </a:moveTo>
                <a:lnTo>
                  <a:pt x="270667" y="1221561"/>
                </a:lnTo>
                <a:cubicBezTo>
                  <a:pt x="270473" y="1221855"/>
                  <a:pt x="271179" y="1220786"/>
                  <a:pt x="272308" y="1219077"/>
                </a:cubicBezTo>
                <a:close/>
                <a:moveTo>
                  <a:pt x="277820" y="1210738"/>
                </a:moveTo>
                <a:lnTo>
                  <a:pt x="273347" y="1217505"/>
                </a:lnTo>
                <a:lnTo>
                  <a:pt x="274427" y="1215871"/>
                </a:lnTo>
                <a:close/>
                <a:moveTo>
                  <a:pt x="104565" y="1206518"/>
                </a:moveTo>
                <a:cubicBezTo>
                  <a:pt x="104565" y="1206518"/>
                  <a:pt x="101277" y="1209681"/>
                  <a:pt x="97167" y="1213635"/>
                </a:cubicBezTo>
                <a:lnTo>
                  <a:pt x="88474" y="1221998"/>
                </a:lnTo>
                <a:lnTo>
                  <a:pt x="89461" y="1221049"/>
                </a:lnTo>
                <a:cubicBezTo>
                  <a:pt x="93057" y="1217588"/>
                  <a:pt x="97989" y="1212844"/>
                  <a:pt x="104565" y="1206518"/>
                </a:cubicBezTo>
                <a:close/>
                <a:moveTo>
                  <a:pt x="281347" y="1205401"/>
                </a:moveTo>
                <a:cubicBezTo>
                  <a:pt x="281347" y="1205401"/>
                  <a:pt x="279841" y="1207681"/>
                  <a:pt x="277957" y="1210530"/>
                </a:cubicBezTo>
                <a:lnTo>
                  <a:pt x="277820" y="1210738"/>
                </a:lnTo>
                <a:close/>
                <a:moveTo>
                  <a:pt x="151899" y="1190005"/>
                </a:moveTo>
                <a:cubicBezTo>
                  <a:pt x="154513" y="1210794"/>
                  <a:pt x="122087" y="1193754"/>
                  <a:pt x="104565" y="1206518"/>
                </a:cubicBezTo>
                <a:cubicBezTo>
                  <a:pt x="103258" y="1196123"/>
                  <a:pt x="112738" y="1192290"/>
                  <a:pt x="123721" y="1190909"/>
                </a:cubicBezTo>
                <a:cubicBezTo>
                  <a:pt x="134705" y="1189528"/>
                  <a:pt x="147192" y="1190596"/>
                  <a:pt x="151899" y="1190005"/>
                </a:cubicBezTo>
                <a:close/>
                <a:moveTo>
                  <a:pt x="161074" y="1179697"/>
                </a:moveTo>
                <a:lnTo>
                  <a:pt x="151899" y="1190005"/>
                </a:lnTo>
                <a:cubicBezTo>
                  <a:pt x="151899" y="1190005"/>
                  <a:pt x="153994" y="1187651"/>
                  <a:pt x="156612" y="1184709"/>
                </a:cubicBezTo>
                <a:close/>
                <a:moveTo>
                  <a:pt x="161974" y="1178686"/>
                </a:moveTo>
                <a:lnTo>
                  <a:pt x="161523" y="1179194"/>
                </a:lnTo>
                <a:lnTo>
                  <a:pt x="161074" y="1179697"/>
                </a:lnTo>
                <a:close/>
                <a:moveTo>
                  <a:pt x="166039" y="1174120"/>
                </a:moveTo>
                <a:lnTo>
                  <a:pt x="161974" y="1178686"/>
                </a:lnTo>
                <a:lnTo>
                  <a:pt x="164469" y="1175884"/>
                </a:lnTo>
                <a:cubicBezTo>
                  <a:pt x="166563" y="1173531"/>
                  <a:pt x="167610" y="1172354"/>
                  <a:pt x="166039" y="1174120"/>
                </a:cubicBezTo>
                <a:close/>
                <a:moveTo>
                  <a:pt x="10322428" y="865477"/>
                </a:moveTo>
                <a:cubicBezTo>
                  <a:pt x="10323570" y="863848"/>
                  <a:pt x="10319006" y="870361"/>
                  <a:pt x="10319006" y="870361"/>
                </a:cubicBezTo>
                <a:cubicBezTo>
                  <a:pt x="10321034" y="867467"/>
                  <a:pt x="10322049" y="866018"/>
                  <a:pt x="10322428" y="865477"/>
                </a:cubicBezTo>
                <a:close/>
                <a:moveTo>
                  <a:pt x="10284012" y="784631"/>
                </a:moveTo>
                <a:lnTo>
                  <a:pt x="10269104" y="790404"/>
                </a:lnTo>
                <a:cubicBezTo>
                  <a:pt x="10269104" y="790404"/>
                  <a:pt x="10272049" y="789263"/>
                  <a:pt x="10275729" y="787838"/>
                </a:cubicBezTo>
                <a:close/>
                <a:moveTo>
                  <a:pt x="10288982" y="782707"/>
                </a:moveTo>
                <a:cubicBezTo>
                  <a:pt x="10291192" y="781851"/>
                  <a:pt x="10289717" y="782422"/>
                  <a:pt x="10286774" y="783562"/>
                </a:cubicBezTo>
                <a:lnTo>
                  <a:pt x="10284012" y="784631"/>
                </a:lnTo>
                <a:close/>
                <a:moveTo>
                  <a:pt x="654620" y="637530"/>
                </a:moveTo>
                <a:cubicBezTo>
                  <a:pt x="665342" y="646740"/>
                  <a:pt x="638407" y="660688"/>
                  <a:pt x="637099" y="650292"/>
                </a:cubicBezTo>
                <a:close/>
                <a:moveTo>
                  <a:pt x="293866" y="519235"/>
                </a:moveTo>
                <a:cubicBezTo>
                  <a:pt x="334401" y="524697"/>
                  <a:pt x="293866" y="519235"/>
                  <a:pt x="293866" y="519235"/>
                </a:cubicBezTo>
                <a:close/>
                <a:moveTo>
                  <a:pt x="2543683" y="486027"/>
                </a:moveTo>
                <a:cubicBezTo>
                  <a:pt x="2485879" y="491566"/>
                  <a:pt x="2390974" y="528251"/>
                  <a:pt x="2390974" y="528251"/>
                </a:cubicBezTo>
                <a:cubicBezTo>
                  <a:pt x="2421832" y="545489"/>
                  <a:pt x="2582707" y="481257"/>
                  <a:pt x="2584231" y="493385"/>
                </a:cubicBezTo>
                <a:cubicBezTo>
                  <a:pt x="2578097" y="485797"/>
                  <a:pt x="2562951" y="484181"/>
                  <a:pt x="2543683" y="486027"/>
                </a:cubicBezTo>
                <a:close/>
                <a:moveTo>
                  <a:pt x="2797188" y="480294"/>
                </a:moveTo>
                <a:cubicBezTo>
                  <a:pt x="2791260" y="478895"/>
                  <a:pt x="2773451" y="479484"/>
                  <a:pt x="2752678" y="481437"/>
                </a:cubicBezTo>
                <a:cubicBezTo>
                  <a:pt x="2711130" y="485343"/>
                  <a:pt x="2657717" y="494701"/>
                  <a:pt x="2663732" y="504504"/>
                </a:cubicBezTo>
                <a:cubicBezTo>
                  <a:pt x="2674715" y="503123"/>
                  <a:pt x="2770429" y="491084"/>
                  <a:pt x="2770429" y="491084"/>
                </a:cubicBezTo>
                <a:cubicBezTo>
                  <a:pt x="2797168" y="485081"/>
                  <a:pt x="2803118" y="481693"/>
                  <a:pt x="2797188" y="480294"/>
                </a:cubicBezTo>
                <a:close/>
                <a:moveTo>
                  <a:pt x="4692934" y="455186"/>
                </a:moveTo>
                <a:lnTo>
                  <a:pt x="4675412" y="467948"/>
                </a:lnTo>
                <a:cubicBezTo>
                  <a:pt x="4686134" y="477159"/>
                  <a:pt x="4703656" y="464396"/>
                  <a:pt x="4692934" y="455186"/>
                </a:cubicBezTo>
                <a:close/>
                <a:moveTo>
                  <a:pt x="4861871" y="455055"/>
                </a:moveTo>
                <a:cubicBezTo>
                  <a:pt x="4861871" y="455055"/>
                  <a:pt x="4833366" y="469200"/>
                  <a:pt x="4842780" y="468016"/>
                </a:cubicBezTo>
                <a:cubicBezTo>
                  <a:pt x="4844306" y="480143"/>
                  <a:pt x="4863178" y="465450"/>
                  <a:pt x="4861871" y="455055"/>
                </a:cubicBezTo>
                <a:close/>
                <a:moveTo>
                  <a:pt x="4978966" y="454733"/>
                </a:moveTo>
                <a:cubicBezTo>
                  <a:pt x="4953864" y="455418"/>
                  <a:pt x="4931237" y="456889"/>
                  <a:pt x="4911819" y="459332"/>
                </a:cubicBezTo>
                <a:lnTo>
                  <a:pt x="4892947" y="474025"/>
                </a:lnTo>
                <a:cubicBezTo>
                  <a:pt x="4904976" y="493630"/>
                  <a:pt x="5050900" y="475277"/>
                  <a:pt x="5090126" y="470343"/>
                </a:cubicBezTo>
                <a:cubicBezTo>
                  <a:pt x="5240191" y="484906"/>
                  <a:pt x="5340088" y="493460"/>
                  <a:pt x="5479213" y="497080"/>
                </a:cubicBezTo>
                <a:cubicBezTo>
                  <a:pt x="5509024" y="493330"/>
                  <a:pt x="5765786" y="494474"/>
                  <a:pt x="5617247" y="492039"/>
                </a:cubicBezTo>
                <a:cubicBezTo>
                  <a:pt x="5451618" y="483612"/>
                  <a:pt x="5154678" y="449933"/>
                  <a:pt x="4978966" y="454733"/>
                </a:cubicBezTo>
                <a:close/>
                <a:moveTo>
                  <a:pt x="4653969" y="449526"/>
                </a:moveTo>
                <a:lnTo>
                  <a:pt x="4606635" y="466039"/>
                </a:lnTo>
                <a:cubicBezTo>
                  <a:pt x="4628078" y="484461"/>
                  <a:pt x="4653969" y="449526"/>
                  <a:pt x="4653969" y="449526"/>
                </a:cubicBezTo>
                <a:close/>
                <a:moveTo>
                  <a:pt x="4306462" y="449238"/>
                </a:moveTo>
                <a:lnTo>
                  <a:pt x="4260698" y="465553"/>
                </a:lnTo>
                <a:cubicBezTo>
                  <a:pt x="4282141" y="483975"/>
                  <a:pt x="4306462" y="449238"/>
                  <a:pt x="4306462" y="449238"/>
                </a:cubicBezTo>
                <a:close/>
                <a:moveTo>
                  <a:pt x="4395639" y="448580"/>
                </a:moveTo>
                <a:lnTo>
                  <a:pt x="4368702" y="462528"/>
                </a:lnTo>
                <a:cubicBezTo>
                  <a:pt x="4379424" y="471738"/>
                  <a:pt x="4406359" y="457791"/>
                  <a:pt x="4395639" y="448580"/>
                </a:cubicBezTo>
                <a:close/>
                <a:moveTo>
                  <a:pt x="4564574" y="448451"/>
                </a:moveTo>
                <a:cubicBezTo>
                  <a:pt x="4553591" y="449832"/>
                  <a:pt x="4526873" y="465512"/>
                  <a:pt x="4536287" y="464328"/>
                </a:cubicBezTo>
                <a:cubicBezTo>
                  <a:pt x="4537595" y="474724"/>
                  <a:pt x="4575515" y="459394"/>
                  <a:pt x="4564574" y="448451"/>
                </a:cubicBezTo>
                <a:close/>
                <a:moveTo>
                  <a:pt x="4463628" y="447784"/>
                </a:moveTo>
                <a:cubicBezTo>
                  <a:pt x="4449249" y="451077"/>
                  <a:pt x="4430419" y="465325"/>
                  <a:pt x="4437480" y="464437"/>
                </a:cubicBezTo>
                <a:cubicBezTo>
                  <a:pt x="4439005" y="476564"/>
                  <a:pt x="4476707" y="459502"/>
                  <a:pt x="4475399" y="449108"/>
                </a:cubicBezTo>
                <a:cubicBezTo>
                  <a:pt x="4472718" y="446805"/>
                  <a:pt x="4468420" y="446685"/>
                  <a:pt x="4463628" y="447784"/>
                </a:cubicBezTo>
                <a:close/>
                <a:moveTo>
                  <a:pt x="4237685" y="447328"/>
                </a:moveTo>
                <a:cubicBezTo>
                  <a:pt x="4228270" y="448513"/>
                  <a:pt x="4199765" y="462658"/>
                  <a:pt x="4210750" y="461276"/>
                </a:cubicBezTo>
                <a:cubicBezTo>
                  <a:pt x="4212057" y="471670"/>
                  <a:pt x="4238992" y="457724"/>
                  <a:pt x="4237685" y="447328"/>
                </a:cubicBezTo>
                <a:close/>
                <a:moveTo>
                  <a:pt x="365609" y="379981"/>
                </a:moveTo>
                <a:cubicBezTo>
                  <a:pt x="376331" y="389192"/>
                  <a:pt x="349395" y="403139"/>
                  <a:pt x="338674" y="393929"/>
                </a:cubicBezTo>
                <a:close/>
                <a:moveTo>
                  <a:pt x="3339583" y="353943"/>
                </a:moveTo>
                <a:cubicBezTo>
                  <a:pt x="3568440" y="352217"/>
                  <a:pt x="3797443" y="362351"/>
                  <a:pt x="4020414" y="367304"/>
                </a:cubicBezTo>
                <a:cubicBezTo>
                  <a:pt x="4325599" y="360596"/>
                  <a:pt x="4622893" y="367202"/>
                  <a:pt x="4919971" y="372073"/>
                </a:cubicBezTo>
                <a:cubicBezTo>
                  <a:pt x="5209158" y="390257"/>
                  <a:pt x="5511729" y="362759"/>
                  <a:pt x="5819746" y="378575"/>
                </a:cubicBezTo>
                <a:cubicBezTo>
                  <a:pt x="6110242" y="407153"/>
                  <a:pt x="6403570" y="458253"/>
                  <a:pt x="6680467" y="467423"/>
                </a:cubicBezTo>
                <a:cubicBezTo>
                  <a:pt x="6841297" y="478872"/>
                  <a:pt x="6969656" y="485606"/>
                  <a:pt x="7110088" y="499621"/>
                </a:cubicBezTo>
                <a:cubicBezTo>
                  <a:pt x="7732877" y="584957"/>
                  <a:pt x="8291029" y="701301"/>
                  <a:pt x="8905712" y="798217"/>
                </a:cubicBezTo>
                <a:cubicBezTo>
                  <a:pt x="9077481" y="820609"/>
                  <a:pt x="9278801" y="849845"/>
                  <a:pt x="9432787" y="895592"/>
                </a:cubicBezTo>
                <a:cubicBezTo>
                  <a:pt x="9494765" y="919474"/>
                  <a:pt x="9576052" y="932129"/>
                  <a:pt x="9597495" y="950550"/>
                </a:cubicBezTo>
                <a:cubicBezTo>
                  <a:pt x="9596187" y="940155"/>
                  <a:pt x="9498905" y="952391"/>
                  <a:pt x="9561102" y="978005"/>
                </a:cubicBezTo>
                <a:cubicBezTo>
                  <a:pt x="9722977" y="1010442"/>
                  <a:pt x="9852905" y="1016979"/>
                  <a:pt x="9996168" y="1053515"/>
                </a:cubicBezTo>
                <a:cubicBezTo>
                  <a:pt x="10056841" y="1067004"/>
                  <a:pt x="10232488" y="1132905"/>
                  <a:pt x="10040582" y="1102486"/>
                </a:cubicBezTo>
                <a:cubicBezTo>
                  <a:pt x="9931270" y="1095117"/>
                  <a:pt x="9839523" y="1062659"/>
                  <a:pt x="9759545" y="1060399"/>
                </a:cubicBezTo>
                <a:cubicBezTo>
                  <a:pt x="9755622" y="1029214"/>
                  <a:pt x="9712427" y="1078643"/>
                  <a:pt x="9759545" y="1060399"/>
                </a:cubicBezTo>
                <a:cubicBezTo>
                  <a:pt x="9775932" y="1114654"/>
                  <a:pt x="10001616" y="1096827"/>
                  <a:pt x="10014953" y="1126827"/>
                </a:cubicBezTo>
                <a:cubicBezTo>
                  <a:pt x="10016478" y="1138956"/>
                  <a:pt x="9846278" y="1116365"/>
                  <a:pt x="9825880" y="1118930"/>
                </a:cubicBezTo>
                <a:cubicBezTo>
                  <a:pt x="9821739" y="1086013"/>
                  <a:pt x="9787961" y="1134260"/>
                  <a:pt x="9825880" y="1118930"/>
                </a:cubicBezTo>
                <a:cubicBezTo>
                  <a:pt x="9831328" y="1162242"/>
                  <a:pt x="9973068" y="1186652"/>
                  <a:pt x="10043370" y="1200688"/>
                </a:cubicBezTo>
                <a:cubicBezTo>
                  <a:pt x="10075797" y="1217728"/>
                  <a:pt x="10186635" y="1237225"/>
                  <a:pt x="10228476" y="1253081"/>
                </a:cubicBezTo>
                <a:cubicBezTo>
                  <a:pt x="10420381" y="1283500"/>
                  <a:pt x="10150023" y="1262949"/>
                  <a:pt x="10082553" y="1271434"/>
                </a:cubicBezTo>
                <a:cubicBezTo>
                  <a:pt x="10073137" y="1272619"/>
                  <a:pt x="10074444" y="1283013"/>
                  <a:pt x="10074444" y="1283013"/>
                </a:cubicBezTo>
                <a:cubicBezTo>
                  <a:pt x="10082553" y="1271434"/>
                  <a:pt x="10082553" y="1271434"/>
                  <a:pt x="10082553" y="1271434"/>
                </a:cubicBezTo>
                <a:cubicBezTo>
                  <a:pt x="10087914" y="1276040"/>
                  <a:pt x="10086595" y="1284565"/>
                  <a:pt x="10083773" y="1290639"/>
                </a:cubicBezTo>
                <a:lnTo>
                  <a:pt x="10079154" y="1296984"/>
                </a:lnTo>
                <a:lnTo>
                  <a:pt x="10075970" y="1295141"/>
                </a:lnTo>
                <a:cubicBezTo>
                  <a:pt x="10076297" y="1297739"/>
                  <a:pt x="10077542" y="1298133"/>
                  <a:pt x="10079057" y="1297117"/>
                </a:cubicBezTo>
                <a:lnTo>
                  <a:pt x="10079154" y="1296984"/>
                </a:lnTo>
                <a:lnTo>
                  <a:pt x="10114275" y="1317326"/>
                </a:lnTo>
                <a:cubicBezTo>
                  <a:pt x="10175701" y="1338803"/>
                  <a:pt x="10290954" y="1356974"/>
                  <a:pt x="10320178" y="1361218"/>
                </a:cubicBezTo>
                <a:cubicBezTo>
                  <a:pt x="10310764" y="1362402"/>
                  <a:pt x="10420337" y="1359180"/>
                  <a:pt x="10431277" y="1370124"/>
                </a:cubicBezTo>
                <a:cubicBezTo>
                  <a:pt x="10443306" y="1389729"/>
                  <a:pt x="10382633" y="1376242"/>
                  <a:pt x="10382633" y="1376242"/>
                </a:cubicBezTo>
                <a:cubicBezTo>
                  <a:pt x="10332469" y="1370232"/>
                  <a:pt x="10133981" y="1363518"/>
                  <a:pt x="10204067" y="1375822"/>
                </a:cubicBezTo>
                <a:cubicBezTo>
                  <a:pt x="10324319" y="1394135"/>
                  <a:pt x="10375835" y="1398215"/>
                  <a:pt x="10475688" y="1419093"/>
                </a:cubicBezTo>
                <a:cubicBezTo>
                  <a:pt x="10497396" y="1426923"/>
                  <a:pt x="10578462" y="1437845"/>
                  <a:pt x="10578462" y="1437845"/>
                </a:cubicBezTo>
                <a:cubicBezTo>
                  <a:pt x="10583910" y="1481156"/>
                  <a:pt x="10392004" y="1450736"/>
                  <a:pt x="10450061" y="1443435"/>
                </a:cubicBezTo>
                <a:cubicBezTo>
                  <a:pt x="10479610" y="1450277"/>
                  <a:pt x="10509425" y="1446528"/>
                  <a:pt x="10539236" y="1442778"/>
                </a:cubicBezTo>
                <a:cubicBezTo>
                  <a:pt x="10500011" y="1447711"/>
                  <a:pt x="10468889" y="1441066"/>
                  <a:pt x="10450061" y="1443435"/>
                </a:cubicBezTo>
                <a:cubicBezTo>
                  <a:pt x="10302829" y="1451394"/>
                  <a:pt x="10147492" y="1470932"/>
                  <a:pt x="9986705" y="1447158"/>
                </a:cubicBezTo>
                <a:cubicBezTo>
                  <a:pt x="9974414" y="1438145"/>
                  <a:pt x="9944863" y="1431302"/>
                  <a:pt x="9915051" y="1435051"/>
                </a:cubicBezTo>
                <a:cubicBezTo>
                  <a:pt x="9913526" y="1422924"/>
                  <a:pt x="9894697" y="1425293"/>
                  <a:pt x="9874299" y="1427859"/>
                </a:cubicBezTo>
                <a:cubicBezTo>
                  <a:pt x="9860962" y="1397858"/>
                  <a:pt x="9827184" y="1446104"/>
                  <a:pt x="9874299" y="1427859"/>
                </a:cubicBezTo>
                <a:cubicBezTo>
                  <a:pt x="9875824" y="1439986"/>
                  <a:pt x="9905638" y="1436236"/>
                  <a:pt x="9915051" y="1435051"/>
                </a:cubicBezTo>
                <a:cubicBezTo>
                  <a:pt x="9936496" y="1453473"/>
                  <a:pt x="9956892" y="1450908"/>
                  <a:pt x="9986705" y="1447158"/>
                </a:cubicBezTo>
                <a:cubicBezTo>
                  <a:pt x="10077145" y="1469220"/>
                  <a:pt x="10181182" y="1510691"/>
                  <a:pt x="10244730" y="1534376"/>
                </a:cubicBezTo>
                <a:cubicBezTo>
                  <a:pt x="10274280" y="1541218"/>
                  <a:pt x="10302785" y="1527074"/>
                  <a:pt x="10324447" y="1547227"/>
                </a:cubicBezTo>
                <a:cubicBezTo>
                  <a:pt x="10343275" y="1544860"/>
                  <a:pt x="10359489" y="1585057"/>
                  <a:pt x="10389256" y="1593632"/>
                </a:cubicBezTo>
                <a:cubicBezTo>
                  <a:pt x="10410960" y="1601461"/>
                  <a:pt x="10467711" y="1583764"/>
                  <a:pt x="10489154" y="1602186"/>
                </a:cubicBezTo>
                <a:cubicBezTo>
                  <a:pt x="10505432" y="1608059"/>
                  <a:pt x="10524752" y="1645225"/>
                  <a:pt x="10532752" y="1658326"/>
                </a:cubicBezTo>
                <a:lnTo>
                  <a:pt x="10535209" y="1661852"/>
                </a:lnTo>
                <a:lnTo>
                  <a:pt x="10531285" y="1663439"/>
                </a:lnTo>
                <a:cubicBezTo>
                  <a:pt x="10508437" y="1672712"/>
                  <a:pt x="10418590" y="1709614"/>
                  <a:pt x="10443302" y="1706506"/>
                </a:cubicBezTo>
                <a:cubicBezTo>
                  <a:pt x="10394659" y="1712625"/>
                  <a:pt x="10310759" y="1679180"/>
                  <a:pt x="10232567" y="1678455"/>
                </a:cubicBezTo>
                <a:cubicBezTo>
                  <a:pt x="10112054" y="1670735"/>
                  <a:pt x="10001435" y="1652970"/>
                  <a:pt x="9901319" y="1642684"/>
                </a:cubicBezTo>
                <a:cubicBezTo>
                  <a:pt x="9840649" y="1629196"/>
                  <a:pt x="9636714" y="1579172"/>
                  <a:pt x="9619192" y="1591935"/>
                </a:cubicBezTo>
                <a:cubicBezTo>
                  <a:pt x="9619192" y="1591935"/>
                  <a:pt x="9681169" y="1615817"/>
                  <a:pt x="9723229" y="1633406"/>
                </a:cubicBezTo>
                <a:cubicBezTo>
                  <a:pt x="9843264" y="1649986"/>
                  <a:pt x="10044584" y="1679220"/>
                  <a:pt x="10097364" y="1706020"/>
                </a:cubicBezTo>
                <a:cubicBezTo>
                  <a:pt x="10139425" y="1723608"/>
                  <a:pt x="10170283" y="1740846"/>
                  <a:pt x="10232522" y="1754135"/>
                </a:cubicBezTo>
                <a:cubicBezTo>
                  <a:pt x="10283997" y="1770540"/>
                  <a:pt x="10381279" y="1758304"/>
                  <a:pt x="10402721" y="1776725"/>
                </a:cubicBezTo>
                <a:cubicBezTo>
                  <a:pt x="10404028" y="1787120"/>
                  <a:pt x="10296025" y="1790145"/>
                  <a:pt x="10304132" y="1778567"/>
                </a:cubicBezTo>
                <a:cubicBezTo>
                  <a:pt x="10279812" y="1813303"/>
                  <a:pt x="10425735" y="1794949"/>
                  <a:pt x="10467534" y="1823130"/>
                </a:cubicBezTo>
                <a:cubicBezTo>
                  <a:pt x="10479825" y="1832143"/>
                  <a:pt x="10486579" y="1885850"/>
                  <a:pt x="10486579" y="1885850"/>
                </a:cubicBezTo>
                <a:cubicBezTo>
                  <a:pt x="10497519" y="1896793"/>
                  <a:pt x="10606831" y="1904162"/>
                  <a:pt x="10606831" y="1904162"/>
                </a:cubicBezTo>
                <a:cubicBezTo>
                  <a:pt x="10612278" y="1947474"/>
                  <a:pt x="10363624" y="1934752"/>
                  <a:pt x="10341919" y="1926923"/>
                </a:cubicBezTo>
                <a:cubicBezTo>
                  <a:pt x="10343227" y="1937318"/>
                  <a:pt x="10364932" y="1945147"/>
                  <a:pt x="10364932" y="1945147"/>
                </a:cubicBezTo>
                <a:cubicBezTo>
                  <a:pt x="10258235" y="1958566"/>
                  <a:pt x="10133799" y="1919661"/>
                  <a:pt x="9983736" y="1905098"/>
                </a:cubicBezTo>
                <a:cubicBezTo>
                  <a:pt x="9610907" y="1842879"/>
                  <a:pt x="9125891" y="1763092"/>
                  <a:pt x="8805626" y="1725939"/>
                </a:cubicBezTo>
                <a:cubicBezTo>
                  <a:pt x="8784183" y="1707517"/>
                  <a:pt x="8743648" y="1702057"/>
                  <a:pt x="8693700" y="1697780"/>
                </a:cubicBezTo>
                <a:cubicBezTo>
                  <a:pt x="8669162" y="1667428"/>
                  <a:pt x="8627275" y="1727253"/>
                  <a:pt x="8693700" y="1697780"/>
                </a:cubicBezTo>
                <a:cubicBezTo>
                  <a:pt x="8724558" y="1715017"/>
                  <a:pt x="8765092" y="1720478"/>
                  <a:pt x="8805626" y="1725939"/>
                </a:cubicBezTo>
                <a:cubicBezTo>
                  <a:pt x="8936861" y="1742871"/>
                  <a:pt x="9170566" y="1801470"/>
                  <a:pt x="9312522" y="1827612"/>
                </a:cubicBezTo>
                <a:cubicBezTo>
                  <a:pt x="9515150" y="1867242"/>
                  <a:pt x="9225962" y="1849059"/>
                  <a:pt x="9185427" y="1843598"/>
                </a:cubicBezTo>
                <a:cubicBezTo>
                  <a:pt x="9015227" y="1821007"/>
                  <a:pt x="9228577" y="1869848"/>
                  <a:pt x="9269110" y="1875309"/>
                </a:cubicBezTo>
                <a:cubicBezTo>
                  <a:pt x="9644771" y="1960050"/>
                  <a:pt x="9917745" y="2001391"/>
                  <a:pt x="10282468" y="2075190"/>
                </a:cubicBezTo>
                <a:cubicBezTo>
                  <a:pt x="10302603" y="2083217"/>
                  <a:pt x="10463649" y="2096398"/>
                  <a:pt x="10445866" y="2119754"/>
                </a:cubicBezTo>
                <a:cubicBezTo>
                  <a:pt x="10420195" y="2156420"/>
                  <a:pt x="10310972" y="2061046"/>
                  <a:pt x="10275885" y="2098896"/>
                </a:cubicBezTo>
                <a:cubicBezTo>
                  <a:pt x="10267778" y="2110475"/>
                  <a:pt x="10337863" y="2122778"/>
                  <a:pt x="10337863" y="2122778"/>
                </a:cubicBezTo>
                <a:cubicBezTo>
                  <a:pt x="10359525" y="2142933"/>
                  <a:pt x="10362140" y="2163722"/>
                  <a:pt x="10371554" y="2162538"/>
                </a:cubicBezTo>
                <a:cubicBezTo>
                  <a:pt x="10403982" y="2179578"/>
                  <a:pt x="10482433" y="2169710"/>
                  <a:pt x="10524494" y="2187299"/>
                </a:cubicBezTo>
                <a:cubicBezTo>
                  <a:pt x="10512203" y="2178285"/>
                  <a:pt x="10527109" y="2208088"/>
                  <a:pt x="10537831" y="2217299"/>
                </a:cubicBezTo>
                <a:cubicBezTo>
                  <a:pt x="10489187" y="2223417"/>
                  <a:pt x="10339343" y="2210586"/>
                  <a:pt x="10410736" y="2233285"/>
                </a:cubicBezTo>
                <a:cubicBezTo>
                  <a:pt x="10493328" y="2256334"/>
                  <a:pt x="10520266" y="2242386"/>
                  <a:pt x="10582242" y="2266269"/>
                </a:cubicBezTo>
                <a:cubicBezTo>
                  <a:pt x="10728342" y="2325327"/>
                  <a:pt x="10558140" y="2302738"/>
                  <a:pt x="10498775" y="2299645"/>
                </a:cubicBezTo>
                <a:cubicBezTo>
                  <a:pt x="10348713" y="2285082"/>
                  <a:pt x="10552866" y="2336839"/>
                  <a:pt x="10562281" y="2335655"/>
                </a:cubicBezTo>
                <a:cubicBezTo>
                  <a:pt x="10591830" y="2342498"/>
                  <a:pt x="10625567" y="2369932"/>
                  <a:pt x="10645921" y="2379691"/>
                </a:cubicBezTo>
                <a:cubicBezTo>
                  <a:pt x="10820306" y="2422872"/>
                  <a:pt x="10248509" y="2362801"/>
                  <a:pt x="10473060" y="2411992"/>
                </a:cubicBezTo>
                <a:cubicBezTo>
                  <a:pt x="10425726" y="2428505"/>
                  <a:pt x="10517732" y="2450370"/>
                  <a:pt x="10586512" y="2452278"/>
                </a:cubicBezTo>
                <a:cubicBezTo>
                  <a:pt x="10597234" y="2461489"/>
                  <a:pt x="10818952" y="2488159"/>
                  <a:pt x="10699964" y="2492565"/>
                </a:cubicBezTo>
                <a:cubicBezTo>
                  <a:pt x="10513549" y="2493133"/>
                  <a:pt x="10345965" y="2427978"/>
                  <a:pt x="10187793" y="2424993"/>
                </a:cubicBezTo>
                <a:cubicBezTo>
                  <a:pt x="10165043" y="2396177"/>
                  <a:pt x="10131265" y="2444422"/>
                  <a:pt x="10187793" y="2424993"/>
                </a:cubicBezTo>
                <a:cubicBezTo>
                  <a:pt x="10260712" y="2459819"/>
                  <a:pt x="10281109" y="2457253"/>
                  <a:pt x="10331060" y="2461530"/>
                </a:cubicBezTo>
                <a:cubicBezTo>
                  <a:pt x="10371811" y="2468723"/>
                  <a:pt x="10470401" y="2466882"/>
                  <a:pt x="10491843" y="2485304"/>
                </a:cubicBezTo>
                <a:cubicBezTo>
                  <a:pt x="10505398" y="2517036"/>
                  <a:pt x="10427207" y="2516312"/>
                  <a:pt x="10427207" y="2516312"/>
                </a:cubicBezTo>
                <a:cubicBezTo>
                  <a:pt x="10408117" y="2529273"/>
                  <a:pt x="10479770" y="2541378"/>
                  <a:pt x="10432437" y="2557891"/>
                </a:cubicBezTo>
                <a:cubicBezTo>
                  <a:pt x="10393210" y="2562825"/>
                  <a:pt x="10310834" y="2541508"/>
                  <a:pt x="10251472" y="2538416"/>
                </a:cubicBezTo>
                <a:cubicBezTo>
                  <a:pt x="10129911" y="2509707"/>
                  <a:pt x="9997368" y="2482381"/>
                  <a:pt x="9895945" y="2461701"/>
                </a:cubicBezTo>
                <a:cubicBezTo>
                  <a:pt x="9866134" y="2465450"/>
                  <a:pt x="9715024" y="2429900"/>
                  <a:pt x="9697458" y="2454988"/>
                </a:cubicBezTo>
                <a:cubicBezTo>
                  <a:pt x="9706874" y="2453804"/>
                  <a:pt x="9800188" y="2486064"/>
                  <a:pt x="9800188" y="2486064"/>
                </a:cubicBezTo>
                <a:cubicBezTo>
                  <a:pt x="10045967" y="2551944"/>
                  <a:pt x="10214859" y="2564139"/>
                  <a:pt x="10470268" y="2630567"/>
                </a:cubicBezTo>
                <a:cubicBezTo>
                  <a:pt x="10490666" y="2628001"/>
                  <a:pt x="10675511" y="2690987"/>
                  <a:pt x="10536646" y="2676775"/>
                </a:cubicBezTo>
                <a:cubicBezTo>
                  <a:pt x="10464776" y="2662936"/>
                  <a:pt x="10366186" y="2664777"/>
                  <a:pt x="10297408" y="2662869"/>
                </a:cubicBezTo>
                <a:cubicBezTo>
                  <a:pt x="9346204" y="2564282"/>
                  <a:pt x="8367934" y="2326551"/>
                  <a:pt x="7330213" y="2173731"/>
                </a:cubicBezTo>
                <a:cubicBezTo>
                  <a:pt x="6837090" y="2105523"/>
                  <a:pt x="6317030" y="2051263"/>
                  <a:pt x="5780496" y="2030752"/>
                </a:cubicBezTo>
                <a:cubicBezTo>
                  <a:pt x="5254944" y="2008860"/>
                  <a:pt x="4714487" y="1957165"/>
                  <a:pt x="4164570" y="1982335"/>
                </a:cubicBezTo>
                <a:cubicBezTo>
                  <a:pt x="3759226" y="1991080"/>
                  <a:pt x="3386354" y="2004540"/>
                  <a:pt x="3004025" y="2031509"/>
                </a:cubicBezTo>
                <a:cubicBezTo>
                  <a:pt x="2975780" y="2035062"/>
                  <a:pt x="2786490" y="2025432"/>
                  <a:pt x="2759510" y="2051705"/>
                </a:cubicBezTo>
                <a:cubicBezTo>
                  <a:pt x="2759510" y="2051705"/>
                  <a:pt x="3005332" y="2041905"/>
                  <a:pt x="3044558" y="2036971"/>
                </a:cubicBezTo>
                <a:cubicBezTo>
                  <a:pt x="3094507" y="2041248"/>
                  <a:pt x="3161977" y="2032762"/>
                  <a:pt x="3231017" y="2024078"/>
                </a:cubicBezTo>
                <a:cubicBezTo>
                  <a:pt x="3749813" y="1992264"/>
                  <a:pt x="4120069" y="2021369"/>
                  <a:pt x="4764609" y="2038854"/>
                </a:cubicBezTo>
                <a:cubicBezTo>
                  <a:pt x="5071319" y="2044275"/>
                  <a:pt x="5388750" y="2058906"/>
                  <a:pt x="5706444" y="2062945"/>
                </a:cubicBezTo>
                <a:cubicBezTo>
                  <a:pt x="5806341" y="2071499"/>
                  <a:pt x="6165615" y="2101985"/>
                  <a:pt x="5957713" y="2096456"/>
                </a:cubicBezTo>
                <a:cubicBezTo>
                  <a:pt x="5519768" y="2074104"/>
                  <a:pt x="5149511" y="2045000"/>
                  <a:pt x="4744211" y="2041420"/>
                </a:cubicBezTo>
                <a:cubicBezTo>
                  <a:pt x="3972839" y="2029328"/>
                  <a:pt x="3548448" y="2038709"/>
                  <a:pt x="2862023" y="2081048"/>
                </a:cubicBezTo>
                <a:cubicBezTo>
                  <a:pt x="2831622" y="2084872"/>
                  <a:pt x="2671895" y="2104962"/>
                  <a:pt x="2585105" y="2115877"/>
                </a:cubicBezTo>
                <a:lnTo>
                  <a:pt x="2551345" y="2120123"/>
                </a:lnTo>
                <a:cubicBezTo>
                  <a:pt x="2767572" y="2115806"/>
                  <a:pt x="2933894" y="2094886"/>
                  <a:pt x="3128459" y="2070415"/>
                </a:cubicBezTo>
                <a:cubicBezTo>
                  <a:pt x="3755042" y="2033844"/>
                  <a:pt x="4361881" y="2068390"/>
                  <a:pt x="4995480" y="2074933"/>
                </a:cubicBezTo>
                <a:cubicBezTo>
                  <a:pt x="5431900" y="2085156"/>
                  <a:pt x="5849446" y="2110074"/>
                  <a:pt x="6247947" y="2135627"/>
                </a:cubicBezTo>
                <a:cubicBezTo>
                  <a:pt x="6308879" y="2138522"/>
                  <a:pt x="6477771" y="2150716"/>
                  <a:pt x="6415576" y="2125102"/>
                </a:cubicBezTo>
                <a:cubicBezTo>
                  <a:pt x="6474940" y="2128195"/>
                  <a:pt x="6523580" y="2122077"/>
                  <a:pt x="6565640" y="2139665"/>
                </a:cubicBezTo>
                <a:cubicBezTo>
                  <a:pt x="6506278" y="2136573"/>
                  <a:pt x="6510200" y="2167756"/>
                  <a:pt x="6566948" y="2150060"/>
                </a:cubicBezTo>
                <a:cubicBezTo>
                  <a:pt x="6569781" y="2172582"/>
                  <a:pt x="6606174" y="2145126"/>
                  <a:pt x="6616896" y="2154336"/>
                </a:cubicBezTo>
                <a:cubicBezTo>
                  <a:pt x="6618422" y="2166464"/>
                  <a:pt x="6646665" y="2162912"/>
                  <a:pt x="6657649" y="2161530"/>
                </a:cubicBezTo>
                <a:cubicBezTo>
                  <a:pt x="6660264" y="2182320"/>
                  <a:pt x="6696615" y="2167188"/>
                  <a:pt x="6706028" y="2166005"/>
                </a:cubicBezTo>
                <a:cubicBezTo>
                  <a:pt x="6772190" y="2178802"/>
                  <a:pt x="6838080" y="2189433"/>
                  <a:pt x="6905998" y="2197169"/>
                </a:cubicBezTo>
                <a:lnTo>
                  <a:pt x="7072807" y="2208018"/>
                </a:lnTo>
                <a:lnTo>
                  <a:pt x="7078565" y="2209672"/>
                </a:lnTo>
                <a:lnTo>
                  <a:pt x="7082502" y="2208649"/>
                </a:lnTo>
                <a:lnTo>
                  <a:pt x="7118127" y="2210966"/>
                </a:lnTo>
                <a:cubicBezTo>
                  <a:pt x="7180323" y="2236580"/>
                  <a:pt x="7250408" y="2248885"/>
                  <a:pt x="7330387" y="2251144"/>
                </a:cubicBezTo>
                <a:cubicBezTo>
                  <a:pt x="7341109" y="2260354"/>
                  <a:pt x="7360199" y="2247394"/>
                  <a:pt x="7370921" y="2256605"/>
                </a:cubicBezTo>
                <a:cubicBezTo>
                  <a:pt x="7372228" y="2266999"/>
                  <a:pt x="7420869" y="2260881"/>
                  <a:pt x="7419562" y="2250488"/>
                </a:cubicBezTo>
                <a:cubicBezTo>
                  <a:pt x="7428977" y="2249303"/>
                  <a:pt x="7446498" y="2236539"/>
                  <a:pt x="7458528" y="2256146"/>
                </a:cubicBezTo>
                <a:cubicBezTo>
                  <a:pt x="7399165" y="2253052"/>
                  <a:pt x="7453254" y="2290246"/>
                  <a:pt x="7458528" y="2256146"/>
                </a:cubicBezTo>
                <a:cubicBezTo>
                  <a:pt x="7469511" y="2254763"/>
                  <a:pt x="7496448" y="2240816"/>
                  <a:pt x="7499062" y="2261606"/>
                </a:cubicBezTo>
                <a:cubicBezTo>
                  <a:pt x="7439699" y="2258513"/>
                  <a:pt x="7493787" y="2295708"/>
                  <a:pt x="7499062" y="2261606"/>
                </a:cubicBezTo>
                <a:cubicBezTo>
                  <a:pt x="7585623" y="2240160"/>
                  <a:pt x="7462668" y="2289062"/>
                  <a:pt x="7550536" y="2278010"/>
                </a:cubicBezTo>
                <a:cubicBezTo>
                  <a:pt x="7564133" y="2297419"/>
                  <a:pt x="7581655" y="2284656"/>
                  <a:pt x="7580348" y="2274260"/>
                </a:cubicBezTo>
                <a:cubicBezTo>
                  <a:pt x="7589763" y="2273077"/>
                  <a:pt x="7599178" y="2271893"/>
                  <a:pt x="7611468" y="2280907"/>
                </a:cubicBezTo>
                <a:cubicBezTo>
                  <a:pt x="7600485" y="2282288"/>
                  <a:pt x="7591071" y="2283472"/>
                  <a:pt x="7592378" y="2293867"/>
                </a:cubicBezTo>
                <a:cubicBezTo>
                  <a:pt x="7601793" y="2292682"/>
                  <a:pt x="7630297" y="2278538"/>
                  <a:pt x="7620882" y="2279722"/>
                </a:cubicBezTo>
                <a:cubicBezTo>
                  <a:pt x="7838200" y="2284066"/>
                  <a:pt x="8090993" y="2329706"/>
                  <a:pt x="8286820" y="2391309"/>
                </a:cubicBezTo>
                <a:cubicBezTo>
                  <a:pt x="8246287" y="2385848"/>
                  <a:pt x="8290961" y="2424226"/>
                  <a:pt x="8286820" y="2391309"/>
                </a:cubicBezTo>
                <a:cubicBezTo>
                  <a:pt x="8309790" y="2421858"/>
                  <a:pt x="8358431" y="2415740"/>
                  <a:pt x="8441025" y="2438789"/>
                </a:cubicBezTo>
                <a:cubicBezTo>
                  <a:pt x="8481559" y="2444250"/>
                  <a:pt x="8521832" y="2460303"/>
                  <a:pt x="8562366" y="2465764"/>
                </a:cubicBezTo>
                <a:cubicBezTo>
                  <a:pt x="9057014" y="2546099"/>
                  <a:pt x="9567659" y="2601544"/>
                  <a:pt x="10011007" y="2742887"/>
                </a:cubicBezTo>
                <a:cubicBezTo>
                  <a:pt x="10052849" y="2758744"/>
                  <a:pt x="10090508" y="2754007"/>
                  <a:pt x="10141981" y="2770411"/>
                </a:cubicBezTo>
                <a:cubicBezTo>
                  <a:pt x="10223049" y="2781333"/>
                  <a:pt x="10467737" y="2838551"/>
                  <a:pt x="10386451" y="2825897"/>
                </a:cubicBezTo>
                <a:cubicBezTo>
                  <a:pt x="10227189" y="2814250"/>
                  <a:pt x="10105369" y="2796134"/>
                  <a:pt x="9974396" y="2768610"/>
                </a:cubicBezTo>
                <a:cubicBezTo>
                  <a:pt x="9489380" y="2688825"/>
                  <a:pt x="9007022" y="2617503"/>
                  <a:pt x="8523312" y="2548111"/>
                </a:cubicBezTo>
                <a:cubicBezTo>
                  <a:pt x="8511066" y="2526772"/>
                  <a:pt x="8481253" y="2530522"/>
                  <a:pt x="8453009" y="2534075"/>
                </a:cubicBezTo>
                <a:cubicBezTo>
                  <a:pt x="8450395" y="2513286"/>
                  <a:pt x="8421889" y="2527429"/>
                  <a:pt x="8412476" y="2528614"/>
                </a:cubicBezTo>
                <a:cubicBezTo>
                  <a:pt x="8411169" y="2518219"/>
                  <a:pt x="8392339" y="2520587"/>
                  <a:pt x="8382925" y="2521771"/>
                </a:cubicBezTo>
                <a:cubicBezTo>
                  <a:pt x="8369327" y="2502362"/>
                  <a:pt x="8351805" y="2515126"/>
                  <a:pt x="8331408" y="2517692"/>
                </a:cubicBezTo>
                <a:cubicBezTo>
                  <a:pt x="8317853" y="2485958"/>
                  <a:pt x="8284073" y="2534205"/>
                  <a:pt x="8331408" y="2517692"/>
                </a:cubicBezTo>
                <a:cubicBezTo>
                  <a:pt x="8343699" y="2526705"/>
                  <a:pt x="8362527" y="2524337"/>
                  <a:pt x="8382925" y="2521771"/>
                </a:cubicBezTo>
                <a:cubicBezTo>
                  <a:pt x="8384232" y="2532166"/>
                  <a:pt x="8403061" y="2529797"/>
                  <a:pt x="8412476" y="2528614"/>
                </a:cubicBezTo>
                <a:cubicBezTo>
                  <a:pt x="8413783" y="2539009"/>
                  <a:pt x="8432613" y="2536640"/>
                  <a:pt x="8453009" y="2534075"/>
                </a:cubicBezTo>
                <a:cubicBezTo>
                  <a:pt x="8463950" y="2545018"/>
                  <a:pt x="8495070" y="2551663"/>
                  <a:pt x="8523312" y="2548111"/>
                </a:cubicBezTo>
                <a:cubicBezTo>
                  <a:pt x="9020576" y="2649235"/>
                  <a:pt x="9565173" y="2733847"/>
                  <a:pt x="10060911" y="2822844"/>
                </a:cubicBezTo>
                <a:cubicBezTo>
                  <a:pt x="10141936" y="2846091"/>
                  <a:pt x="10221698" y="2846618"/>
                  <a:pt x="10293308" y="2871049"/>
                </a:cubicBezTo>
                <a:cubicBezTo>
                  <a:pt x="10293308" y="2871049"/>
                  <a:pt x="10264803" y="2885193"/>
                  <a:pt x="10277094" y="2894207"/>
                </a:cubicBezTo>
                <a:cubicBezTo>
                  <a:pt x="10287817" y="2903417"/>
                  <a:pt x="10336456" y="2897299"/>
                  <a:pt x="10369102" y="2916071"/>
                </a:cubicBezTo>
                <a:cubicBezTo>
                  <a:pt x="10408068" y="2921731"/>
                  <a:pt x="10502691" y="2964384"/>
                  <a:pt x="10543225" y="2969845"/>
                </a:cubicBezTo>
                <a:cubicBezTo>
                  <a:pt x="10463464" y="2969318"/>
                  <a:pt x="10402794" y="2955831"/>
                  <a:pt x="10332490" y="2941795"/>
                </a:cubicBezTo>
                <a:cubicBezTo>
                  <a:pt x="10281234" y="2927123"/>
                  <a:pt x="10020550" y="2894795"/>
                  <a:pt x="10162028" y="2929798"/>
                </a:cubicBezTo>
                <a:cubicBezTo>
                  <a:pt x="10223178" y="2934426"/>
                  <a:pt x="10324339" y="2965699"/>
                  <a:pt x="10344737" y="2963133"/>
                </a:cubicBezTo>
                <a:cubicBezTo>
                  <a:pt x="10354151" y="2961949"/>
                  <a:pt x="10355458" y="2972343"/>
                  <a:pt x="10366181" y="2981553"/>
                </a:cubicBezTo>
                <a:cubicBezTo>
                  <a:pt x="10417437" y="2996226"/>
                  <a:pt x="10495890" y="2986358"/>
                  <a:pt x="10547365" y="3002762"/>
                </a:cubicBezTo>
                <a:cubicBezTo>
                  <a:pt x="10608036" y="3016250"/>
                  <a:pt x="10671538" y="3052260"/>
                  <a:pt x="10752608" y="3063183"/>
                </a:cubicBezTo>
                <a:cubicBezTo>
                  <a:pt x="10794666" y="3080770"/>
                  <a:pt x="10962035" y="3080838"/>
                  <a:pt x="10985265" y="3100795"/>
                </a:cubicBezTo>
                <a:cubicBezTo>
                  <a:pt x="10962035" y="3080838"/>
                  <a:pt x="10925597" y="3183974"/>
                  <a:pt x="10979510" y="3143755"/>
                </a:cubicBezTo>
                <a:cubicBezTo>
                  <a:pt x="10962208" y="3158251"/>
                  <a:pt x="10981036" y="3155883"/>
                  <a:pt x="10962208" y="3158251"/>
                </a:cubicBezTo>
                <a:cubicBezTo>
                  <a:pt x="10904151" y="3165553"/>
                  <a:pt x="10872814" y="3157175"/>
                  <a:pt x="10813453" y="3154082"/>
                </a:cubicBezTo>
                <a:cubicBezTo>
                  <a:pt x="9901473" y="3050562"/>
                  <a:pt x="9060977" y="2818381"/>
                  <a:pt x="8169397" y="2712295"/>
                </a:cubicBezTo>
                <a:cubicBezTo>
                  <a:pt x="8147693" y="2704466"/>
                  <a:pt x="8127555" y="2696440"/>
                  <a:pt x="8097743" y="2700190"/>
                </a:cubicBezTo>
                <a:cubicBezTo>
                  <a:pt x="8086804" y="2689246"/>
                  <a:pt x="8077389" y="2690431"/>
                  <a:pt x="8067975" y="2691614"/>
                </a:cubicBezTo>
                <a:cubicBezTo>
                  <a:pt x="8055684" y="2682602"/>
                  <a:pt x="8036855" y="2684969"/>
                  <a:pt x="8018027" y="2687338"/>
                </a:cubicBezTo>
                <a:cubicBezTo>
                  <a:pt x="8016719" y="2676943"/>
                  <a:pt x="8007303" y="2678126"/>
                  <a:pt x="7986907" y="2680692"/>
                </a:cubicBezTo>
                <a:cubicBezTo>
                  <a:pt x="7973351" y="2648959"/>
                  <a:pt x="7939573" y="2697206"/>
                  <a:pt x="7986907" y="2680692"/>
                </a:cubicBezTo>
                <a:cubicBezTo>
                  <a:pt x="7988214" y="2691087"/>
                  <a:pt x="8008611" y="2688522"/>
                  <a:pt x="8018027" y="2687338"/>
                </a:cubicBezTo>
                <a:cubicBezTo>
                  <a:pt x="8030273" y="2708676"/>
                  <a:pt x="8047577" y="2694181"/>
                  <a:pt x="8067975" y="2691614"/>
                </a:cubicBezTo>
                <a:cubicBezTo>
                  <a:pt x="8069501" y="2703742"/>
                  <a:pt x="8078915" y="2702558"/>
                  <a:pt x="8097743" y="2700190"/>
                </a:cubicBezTo>
                <a:cubicBezTo>
                  <a:pt x="8109773" y="2719795"/>
                  <a:pt x="8139585" y="2716045"/>
                  <a:pt x="8169397" y="2712295"/>
                </a:cubicBezTo>
                <a:cubicBezTo>
                  <a:pt x="9034214" y="2909741"/>
                  <a:pt x="9982586" y="2985804"/>
                  <a:pt x="10805516" y="3243073"/>
                </a:cubicBezTo>
                <a:cubicBezTo>
                  <a:pt x="10748508" y="3271363"/>
                  <a:pt x="10629609" y="3187765"/>
                  <a:pt x="10606811" y="3234629"/>
                </a:cubicBezTo>
                <a:cubicBezTo>
                  <a:pt x="10595827" y="3236010"/>
                  <a:pt x="10759230" y="3280573"/>
                  <a:pt x="10759230" y="3280573"/>
                </a:cubicBezTo>
                <a:cubicBezTo>
                  <a:pt x="10791875" y="3299345"/>
                  <a:pt x="10783767" y="3310925"/>
                  <a:pt x="10794489" y="3320135"/>
                </a:cubicBezTo>
                <a:cubicBezTo>
                  <a:pt x="10887805" y="3352396"/>
                  <a:pt x="11041837" y="3322463"/>
                  <a:pt x="11081018" y="3393209"/>
                </a:cubicBezTo>
                <a:lnTo>
                  <a:pt x="11027466" y="3392565"/>
                </a:lnTo>
                <a:lnTo>
                  <a:pt x="11020973" y="3390037"/>
                </a:lnTo>
                <a:lnTo>
                  <a:pt x="11010486" y="3390242"/>
                </a:lnTo>
                <a:lnTo>
                  <a:pt x="10990553" y="3386769"/>
                </a:lnTo>
                <a:cubicBezTo>
                  <a:pt x="10978491" y="3384327"/>
                  <a:pt x="10965169" y="3381382"/>
                  <a:pt x="10950002" y="3378010"/>
                </a:cubicBezTo>
                <a:cubicBezTo>
                  <a:pt x="10940587" y="3379193"/>
                  <a:pt x="10836550" y="3337723"/>
                  <a:pt x="10809351" y="3362264"/>
                </a:cubicBezTo>
                <a:cubicBezTo>
                  <a:pt x="10809351" y="3362264"/>
                  <a:pt x="10893252" y="3395707"/>
                  <a:pt x="10921495" y="3392154"/>
                </a:cubicBezTo>
                <a:cubicBezTo>
                  <a:pt x="10932350" y="3396069"/>
                  <a:pt x="10959417" y="3392666"/>
                  <a:pt x="10985273" y="3390732"/>
                </a:cubicBezTo>
                <a:lnTo>
                  <a:pt x="11010486" y="3390242"/>
                </a:lnTo>
                <a:lnTo>
                  <a:pt x="11023550" y="3392518"/>
                </a:lnTo>
                <a:lnTo>
                  <a:pt x="11027466" y="3392565"/>
                </a:lnTo>
                <a:lnTo>
                  <a:pt x="11041792" y="3398143"/>
                </a:lnTo>
                <a:cubicBezTo>
                  <a:pt x="11070530" y="3428625"/>
                  <a:pt x="10993676" y="3421518"/>
                  <a:pt x="10956704" y="3416527"/>
                </a:cubicBezTo>
                <a:lnTo>
                  <a:pt x="10942605" y="3414422"/>
                </a:lnTo>
                <a:lnTo>
                  <a:pt x="10940790" y="3414094"/>
                </a:lnTo>
                <a:cubicBezTo>
                  <a:pt x="10937148" y="3413484"/>
                  <a:pt x="10937428" y="3413593"/>
                  <a:pt x="10940469" y="3414104"/>
                </a:cubicBezTo>
                <a:lnTo>
                  <a:pt x="10942605" y="3414422"/>
                </a:lnTo>
                <a:lnTo>
                  <a:pt x="10964645" y="3418405"/>
                </a:lnTo>
                <a:cubicBezTo>
                  <a:pt x="11037823" y="3442639"/>
                  <a:pt x="11107909" y="3454942"/>
                  <a:pt x="11180827" y="3489767"/>
                </a:cubicBezTo>
                <a:cubicBezTo>
                  <a:pt x="11297156" y="3540252"/>
                  <a:pt x="10983646" y="3493450"/>
                  <a:pt x="10984954" y="3503845"/>
                </a:cubicBezTo>
                <a:cubicBezTo>
                  <a:pt x="10984954" y="3503845"/>
                  <a:pt x="11068857" y="3537289"/>
                  <a:pt x="11078272" y="3536104"/>
                </a:cubicBezTo>
                <a:cubicBezTo>
                  <a:pt x="11159340" y="3547026"/>
                  <a:pt x="11063365" y="3569656"/>
                  <a:pt x="11032242" y="3563011"/>
                </a:cubicBezTo>
                <a:cubicBezTo>
                  <a:pt x="11001386" y="3545775"/>
                  <a:pt x="11013414" y="3565380"/>
                  <a:pt x="10983603" y="3569129"/>
                </a:cubicBezTo>
                <a:cubicBezTo>
                  <a:pt x="10825649" y="3567879"/>
                  <a:pt x="10534980" y="3461887"/>
                  <a:pt x="10386442" y="3459452"/>
                </a:cubicBezTo>
                <a:cubicBezTo>
                  <a:pt x="10289420" y="3461095"/>
                  <a:pt x="10260916" y="3475240"/>
                  <a:pt x="10340415" y="3486358"/>
                </a:cubicBezTo>
                <a:cubicBezTo>
                  <a:pt x="10413594" y="3510592"/>
                  <a:pt x="10734947" y="3556408"/>
                  <a:pt x="10767594" y="3575180"/>
                </a:cubicBezTo>
                <a:cubicBezTo>
                  <a:pt x="10777009" y="3573997"/>
                  <a:pt x="10749809" y="3598535"/>
                  <a:pt x="10749809" y="3598535"/>
                </a:cubicBezTo>
                <a:cubicBezTo>
                  <a:pt x="10790346" y="3603996"/>
                  <a:pt x="10766287" y="3564786"/>
                  <a:pt x="10808127" y="3580641"/>
                </a:cubicBezTo>
                <a:cubicBezTo>
                  <a:pt x="10795838" y="3571628"/>
                  <a:pt x="10793177" y="3626519"/>
                  <a:pt x="10820157" y="3600246"/>
                </a:cubicBezTo>
                <a:cubicBezTo>
                  <a:pt x="10843126" y="3630796"/>
                  <a:pt x="10890461" y="3614283"/>
                  <a:pt x="10904058" y="3633690"/>
                </a:cubicBezTo>
                <a:cubicBezTo>
                  <a:pt x="10791870" y="3616123"/>
                  <a:pt x="10674234" y="3618600"/>
                  <a:pt x="10643112" y="3611955"/>
                </a:cubicBezTo>
                <a:cubicBezTo>
                  <a:pt x="10613563" y="3605112"/>
                  <a:pt x="10452776" y="3581338"/>
                  <a:pt x="10564921" y="3611230"/>
                </a:cubicBezTo>
                <a:cubicBezTo>
                  <a:pt x="10614870" y="3615507"/>
                  <a:pt x="10683649" y="3617416"/>
                  <a:pt x="10716293" y="3636189"/>
                </a:cubicBezTo>
                <a:cubicBezTo>
                  <a:pt x="10736429" y="3644216"/>
                  <a:pt x="10751290" y="3686343"/>
                  <a:pt x="10751290" y="3686343"/>
                </a:cubicBezTo>
                <a:cubicBezTo>
                  <a:pt x="10793133" y="3702198"/>
                  <a:pt x="10841774" y="3696080"/>
                  <a:pt x="10882310" y="3701542"/>
                </a:cubicBezTo>
                <a:cubicBezTo>
                  <a:pt x="10902445" y="3709568"/>
                  <a:pt x="10955225" y="3736367"/>
                  <a:pt x="10953918" y="3725972"/>
                </a:cubicBezTo>
                <a:cubicBezTo>
                  <a:pt x="10955225" y="3736367"/>
                  <a:pt x="10928290" y="3750314"/>
                  <a:pt x="10937704" y="3749130"/>
                </a:cubicBezTo>
                <a:cubicBezTo>
                  <a:pt x="10968779" y="3768100"/>
                  <a:pt x="11028405" y="3760601"/>
                  <a:pt x="11090385" y="3784483"/>
                </a:cubicBezTo>
                <a:cubicBezTo>
                  <a:pt x="11119934" y="3791325"/>
                  <a:pt x="11164607" y="3829703"/>
                  <a:pt x="11186314" y="3837533"/>
                </a:cubicBezTo>
                <a:cubicBezTo>
                  <a:pt x="11247203" y="3852752"/>
                  <a:pt x="11216082" y="3846107"/>
                  <a:pt x="11187838" y="3849659"/>
                </a:cubicBezTo>
                <a:cubicBezTo>
                  <a:pt x="11060744" y="3865644"/>
                  <a:pt x="11251125" y="3883936"/>
                  <a:pt x="11314630" y="3919946"/>
                </a:cubicBezTo>
                <a:cubicBezTo>
                  <a:pt x="11278232" y="3947403"/>
                  <a:pt x="11243236" y="3897248"/>
                  <a:pt x="11216039" y="3921788"/>
                </a:cubicBezTo>
                <a:lnTo>
                  <a:pt x="11318769" y="3952863"/>
                </a:lnTo>
                <a:cubicBezTo>
                  <a:pt x="11306694" y="4008939"/>
                  <a:pt x="11171536" y="3960822"/>
                  <a:pt x="11152708" y="3963190"/>
                </a:cubicBezTo>
                <a:cubicBezTo>
                  <a:pt x="10740653" y="3905904"/>
                  <a:pt x="10272941" y="3811623"/>
                  <a:pt x="9920248" y="3757430"/>
                </a:cubicBezTo>
                <a:cubicBezTo>
                  <a:pt x="9918941" y="3747036"/>
                  <a:pt x="9900113" y="3749403"/>
                  <a:pt x="9890697" y="3750588"/>
                </a:cubicBezTo>
                <a:cubicBezTo>
                  <a:pt x="9877143" y="3718854"/>
                  <a:pt x="9843364" y="3767100"/>
                  <a:pt x="9890697" y="3750588"/>
                </a:cubicBezTo>
                <a:cubicBezTo>
                  <a:pt x="9892005" y="3760982"/>
                  <a:pt x="9910834" y="3758614"/>
                  <a:pt x="9920248" y="3757430"/>
                </a:cubicBezTo>
                <a:cubicBezTo>
                  <a:pt x="10054098" y="3795150"/>
                  <a:pt x="10197363" y="3831688"/>
                  <a:pt x="10348734" y="3856645"/>
                </a:cubicBezTo>
                <a:cubicBezTo>
                  <a:pt x="10501413" y="3891998"/>
                  <a:pt x="10670087" y="3902461"/>
                  <a:pt x="10785065" y="3954874"/>
                </a:cubicBezTo>
                <a:cubicBezTo>
                  <a:pt x="10795786" y="3964085"/>
                  <a:pt x="10930946" y="4012201"/>
                  <a:pt x="10930946" y="4012201"/>
                </a:cubicBezTo>
                <a:cubicBezTo>
                  <a:pt x="10945808" y="4054329"/>
                  <a:pt x="10893025" y="4027529"/>
                  <a:pt x="10863475" y="4020688"/>
                </a:cubicBezTo>
                <a:cubicBezTo>
                  <a:pt x="10913423" y="4024964"/>
                  <a:pt x="10822941" y="4015226"/>
                  <a:pt x="10752855" y="4002923"/>
                </a:cubicBezTo>
                <a:cubicBezTo>
                  <a:pt x="10529613" y="3964126"/>
                  <a:pt x="10266314" y="3911009"/>
                  <a:pt x="10094806" y="3878025"/>
                </a:cubicBezTo>
                <a:cubicBezTo>
                  <a:pt x="8892159" y="3668514"/>
                  <a:pt x="7726124" y="3433281"/>
                  <a:pt x="6515545" y="3312762"/>
                </a:cubicBezTo>
                <a:cubicBezTo>
                  <a:pt x="6206219" y="3286552"/>
                  <a:pt x="5879111" y="3283698"/>
                  <a:pt x="5561680" y="3269066"/>
                </a:cubicBezTo>
                <a:cubicBezTo>
                  <a:pt x="4745589" y="3230921"/>
                  <a:pt x="3892929" y="3206175"/>
                  <a:pt x="2993110" y="3275352"/>
                </a:cubicBezTo>
                <a:cubicBezTo>
                  <a:pt x="2455441" y="3321860"/>
                  <a:pt x="1859715" y="3375669"/>
                  <a:pt x="1359660" y="3493120"/>
                </a:cubicBezTo>
                <a:cubicBezTo>
                  <a:pt x="1302911" y="3510817"/>
                  <a:pt x="1008404" y="3602416"/>
                  <a:pt x="994849" y="3570682"/>
                </a:cubicBezTo>
                <a:cubicBezTo>
                  <a:pt x="992234" y="3549892"/>
                  <a:pt x="1100283" y="3471187"/>
                  <a:pt x="1100283" y="3471187"/>
                </a:cubicBezTo>
                <a:cubicBezTo>
                  <a:pt x="1137986" y="3454126"/>
                  <a:pt x="1204147" y="3435245"/>
                  <a:pt x="1271879" y="3416168"/>
                </a:cubicBezTo>
                <a:cubicBezTo>
                  <a:pt x="1441907" y="3361345"/>
                  <a:pt x="1683806" y="3320360"/>
                  <a:pt x="1877064" y="3285494"/>
                </a:cubicBezTo>
                <a:cubicBezTo>
                  <a:pt x="2437790" y="3181531"/>
                  <a:pt x="2907946" y="3155834"/>
                  <a:pt x="3379670" y="3129940"/>
                </a:cubicBezTo>
                <a:cubicBezTo>
                  <a:pt x="3447141" y="3121454"/>
                  <a:pt x="3860590" y="3101130"/>
                  <a:pt x="3780830" y="3100603"/>
                </a:cubicBezTo>
                <a:cubicBezTo>
                  <a:pt x="3721467" y="3097509"/>
                  <a:pt x="3760693" y="3092576"/>
                  <a:pt x="3702638" y="3099878"/>
                </a:cubicBezTo>
                <a:cubicBezTo>
                  <a:pt x="2990366" y="3101470"/>
                  <a:pt x="2064874" y="3207315"/>
                  <a:pt x="1362407" y="3350225"/>
                </a:cubicBezTo>
                <a:cubicBezTo>
                  <a:pt x="1217791" y="3378973"/>
                  <a:pt x="1079929" y="3461428"/>
                  <a:pt x="975891" y="3419958"/>
                </a:cubicBezTo>
                <a:cubicBezTo>
                  <a:pt x="965169" y="3410747"/>
                  <a:pt x="934049" y="3404102"/>
                  <a:pt x="924636" y="3405286"/>
                </a:cubicBezTo>
                <a:cubicBezTo>
                  <a:pt x="934049" y="3404102"/>
                  <a:pt x="888068" y="3355330"/>
                  <a:pt x="879961" y="3366908"/>
                </a:cubicBezTo>
                <a:cubicBezTo>
                  <a:pt x="886760" y="3344934"/>
                  <a:pt x="917880" y="3351580"/>
                  <a:pt x="935402" y="3338817"/>
                </a:cubicBezTo>
                <a:cubicBezTo>
                  <a:pt x="963907" y="3324672"/>
                  <a:pt x="970489" y="3300965"/>
                  <a:pt x="978596" y="3289387"/>
                </a:cubicBezTo>
                <a:cubicBezTo>
                  <a:pt x="1063849" y="3257546"/>
                  <a:pt x="958460" y="3281360"/>
                  <a:pt x="901710" y="3299057"/>
                </a:cubicBezTo>
                <a:cubicBezTo>
                  <a:pt x="938062" y="3283926"/>
                  <a:pt x="949045" y="3282545"/>
                  <a:pt x="881312" y="3301623"/>
                </a:cubicBezTo>
                <a:cubicBezTo>
                  <a:pt x="881312" y="3301623"/>
                  <a:pt x="890727" y="3300439"/>
                  <a:pt x="901710" y="3299057"/>
                </a:cubicBezTo>
                <a:cubicBezTo>
                  <a:pt x="873205" y="3313201"/>
                  <a:pt x="835287" y="3328530"/>
                  <a:pt x="833979" y="3318135"/>
                </a:cubicBezTo>
                <a:cubicBezTo>
                  <a:pt x="835287" y="3328530"/>
                  <a:pt x="1015034" y="3186251"/>
                  <a:pt x="1046154" y="3192896"/>
                </a:cubicBezTo>
                <a:cubicBezTo>
                  <a:pt x="1104210" y="3185594"/>
                  <a:pt x="1152852" y="3179476"/>
                  <a:pt x="1189464" y="3153753"/>
                </a:cubicBezTo>
                <a:cubicBezTo>
                  <a:pt x="1288054" y="3151911"/>
                  <a:pt x="1233964" y="3114718"/>
                  <a:pt x="1189464" y="3153753"/>
                </a:cubicBezTo>
                <a:cubicBezTo>
                  <a:pt x="1131408" y="3161055"/>
                  <a:pt x="1082766" y="3167173"/>
                  <a:pt x="1046154" y="3192896"/>
                </a:cubicBezTo>
                <a:cubicBezTo>
                  <a:pt x="996205" y="3188619"/>
                  <a:pt x="919059" y="3208882"/>
                  <a:pt x="971885" y="3160000"/>
                </a:cubicBezTo>
                <a:cubicBezTo>
                  <a:pt x="1026062" y="3109189"/>
                  <a:pt x="1006972" y="3122149"/>
                  <a:pt x="966438" y="3116688"/>
                </a:cubicBezTo>
                <a:cubicBezTo>
                  <a:pt x="936887" y="3109846"/>
                  <a:pt x="935580" y="3099452"/>
                  <a:pt x="944994" y="3098267"/>
                </a:cubicBezTo>
                <a:cubicBezTo>
                  <a:pt x="894827" y="3092258"/>
                  <a:pt x="796193" y="3169779"/>
                  <a:pt x="773180" y="3151555"/>
                </a:cubicBezTo>
                <a:cubicBezTo>
                  <a:pt x="739489" y="3111796"/>
                  <a:pt x="1052825" y="3017829"/>
                  <a:pt x="861093" y="3064823"/>
                </a:cubicBezTo>
                <a:cubicBezTo>
                  <a:pt x="793623" y="3073309"/>
                  <a:pt x="794930" y="3083704"/>
                  <a:pt x="730074" y="3112980"/>
                </a:cubicBezTo>
                <a:cubicBezTo>
                  <a:pt x="635625" y="3147738"/>
                  <a:pt x="636759" y="3080720"/>
                  <a:pt x="719398" y="3028088"/>
                </a:cubicBezTo>
                <a:cubicBezTo>
                  <a:pt x="774620" y="2998264"/>
                  <a:pt x="817988" y="3026248"/>
                  <a:pt x="862488" y="2987213"/>
                </a:cubicBezTo>
                <a:cubicBezTo>
                  <a:pt x="880010" y="2974450"/>
                  <a:pt x="846058" y="2945283"/>
                  <a:pt x="855734" y="2933507"/>
                </a:cubicBezTo>
                <a:cubicBezTo>
                  <a:pt x="862533" y="2911533"/>
                  <a:pt x="979952" y="2907324"/>
                  <a:pt x="978645" y="2896929"/>
                </a:cubicBezTo>
                <a:cubicBezTo>
                  <a:pt x="978645" y="2896929"/>
                  <a:pt x="858393" y="2878616"/>
                  <a:pt x="848978" y="2879800"/>
                </a:cubicBezTo>
                <a:cubicBezTo>
                  <a:pt x="809752" y="2884733"/>
                  <a:pt x="640771" y="2960543"/>
                  <a:pt x="630049" y="2951333"/>
                </a:cubicBezTo>
                <a:cubicBezTo>
                  <a:pt x="619327" y="2942122"/>
                  <a:pt x="642122" y="2895259"/>
                  <a:pt x="653106" y="2893876"/>
                </a:cubicBezTo>
                <a:cubicBezTo>
                  <a:pt x="685316" y="2845829"/>
                  <a:pt x="813719" y="2840238"/>
                  <a:pt x="842224" y="2826094"/>
                </a:cubicBezTo>
                <a:cubicBezTo>
                  <a:pt x="859745" y="2813331"/>
                  <a:pt x="849024" y="2804120"/>
                  <a:pt x="857130" y="2792541"/>
                </a:cubicBezTo>
                <a:cubicBezTo>
                  <a:pt x="890910" y="2744296"/>
                  <a:pt x="958380" y="2735810"/>
                  <a:pt x="1015128" y="2718112"/>
                </a:cubicBezTo>
                <a:cubicBezTo>
                  <a:pt x="1062245" y="2699867"/>
                  <a:pt x="1185418" y="2652697"/>
                  <a:pt x="1078720" y="2666117"/>
                </a:cubicBezTo>
                <a:cubicBezTo>
                  <a:pt x="1020664" y="2673420"/>
                  <a:pt x="876047" y="2702168"/>
                  <a:pt x="847542" y="2716313"/>
                </a:cubicBezTo>
                <a:cubicBezTo>
                  <a:pt x="750260" y="2728548"/>
                  <a:pt x="620506" y="2799425"/>
                  <a:pt x="592307" y="2727296"/>
                </a:cubicBezTo>
                <a:cubicBezTo>
                  <a:pt x="562321" y="2653633"/>
                  <a:pt x="834033" y="2608899"/>
                  <a:pt x="842140" y="2597321"/>
                </a:cubicBezTo>
                <a:cubicBezTo>
                  <a:pt x="886641" y="2558287"/>
                  <a:pt x="815203" y="2611268"/>
                  <a:pt x="820696" y="2578899"/>
                </a:cubicBezTo>
                <a:cubicBezTo>
                  <a:pt x="816557" y="2545982"/>
                  <a:pt x="928746" y="2500194"/>
                  <a:pt x="958558" y="2496444"/>
                </a:cubicBezTo>
                <a:cubicBezTo>
                  <a:pt x="985275" y="2480765"/>
                  <a:pt x="1151597" y="2459846"/>
                  <a:pt x="1150290" y="2449451"/>
                </a:cubicBezTo>
                <a:cubicBezTo>
                  <a:pt x="1147675" y="2428662"/>
                  <a:pt x="861275" y="2508680"/>
                  <a:pt x="851860" y="2509864"/>
                </a:cubicBezTo>
                <a:cubicBezTo>
                  <a:pt x="831462" y="2512430"/>
                  <a:pt x="828630" y="2489908"/>
                  <a:pt x="819216" y="2491092"/>
                </a:cubicBezTo>
                <a:cubicBezTo>
                  <a:pt x="778681" y="2485631"/>
                  <a:pt x="680091" y="2487473"/>
                  <a:pt x="623343" y="2505168"/>
                </a:cubicBezTo>
                <a:cubicBezTo>
                  <a:pt x="604514" y="2507537"/>
                  <a:pt x="539615" y="2549138"/>
                  <a:pt x="527367" y="2527799"/>
                </a:cubicBezTo>
                <a:cubicBezTo>
                  <a:pt x="503091" y="2486856"/>
                  <a:pt x="835517" y="2379929"/>
                  <a:pt x="893574" y="2372628"/>
                </a:cubicBezTo>
                <a:cubicBezTo>
                  <a:pt x="901681" y="2361049"/>
                  <a:pt x="1047604" y="2342696"/>
                  <a:pt x="1046298" y="2332300"/>
                </a:cubicBezTo>
                <a:cubicBezTo>
                  <a:pt x="1044772" y="2320172"/>
                  <a:pt x="821919" y="2360522"/>
                  <a:pt x="812506" y="2361706"/>
                </a:cubicBezTo>
                <a:cubicBezTo>
                  <a:pt x="765171" y="2378219"/>
                  <a:pt x="530028" y="2472909"/>
                  <a:pt x="519306" y="2463698"/>
                </a:cubicBezTo>
                <a:cubicBezTo>
                  <a:pt x="496336" y="2433150"/>
                  <a:pt x="627354" y="2384993"/>
                  <a:pt x="685454" y="2365367"/>
                </a:cubicBezTo>
                <a:cubicBezTo>
                  <a:pt x="686978" y="2377494"/>
                  <a:pt x="686978" y="2377494"/>
                  <a:pt x="704283" y="2362998"/>
                </a:cubicBezTo>
                <a:cubicBezTo>
                  <a:pt x="704283" y="2362998"/>
                  <a:pt x="694869" y="2364182"/>
                  <a:pt x="685454" y="2365367"/>
                </a:cubicBezTo>
                <a:cubicBezTo>
                  <a:pt x="684147" y="2354972"/>
                  <a:pt x="688331" y="2312208"/>
                  <a:pt x="694913" y="2288501"/>
                </a:cubicBezTo>
                <a:cubicBezTo>
                  <a:pt x="704327" y="2287318"/>
                  <a:pt x="704327" y="2287318"/>
                  <a:pt x="704327" y="2287318"/>
                </a:cubicBezTo>
                <a:cubicBezTo>
                  <a:pt x="694913" y="2288501"/>
                  <a:pt x="700361" y="2331813"/>
                  <a:pt x="701668" y="2342208"/>
                </a:cubicBezTo>
                <a:cubicBezTo>
                  <a:pt x="699053" y="2321419"/>
                  <a:pt x="705635" y="2297713"/>
                  <a:pt x="704327" y="2287318"/>
                </a:cubicBezTo>
                <a:cubicBezTo>
                  <a:pt x="701713" y="2266528"/>
                  <a:pt x="703020" y="2276923"/>
                  <a:pt x="694913" y="2288501"/>
                </a:cubicBezTo>
                <a:cubicBezTo>
                  <a:pt x="643657" y="2273830"/>
                  <a:pt x="519132" y="2386285"/>
                  <a:pt x="473368" y="2339246"/>
                </a:cubicBezTo>
                <a:cubicBezTo>
                  <a:pt x="430263" y="2300670"/>
                  <a:pt x="563895" y="2273303"/>
                  <a:pt x="550342" y="2241570"/>
                </a:cubicBezTo>
                <a:cubicBezTo>
                  <a:pt x="536786" y="2209837"/>
                  <a:pt x="427430" y="2278149"/>
                  <a:pt x="409691" y="2225823"/>
                </a:cubicBezTo>
                <a:cubicBezTo>
                  <a:pt x="394829" y="2183696"/>
                  <a:pt x="482698" y="2172644"/>
                  <a:pt x="469361" y="2142643"/>
                </a:cubicBezTo>
                <a:cubicBezTo>
                  <a:pt x="434146" y="2027402"/>
                  <a:pt x="385415" y="2184879"/>
                  <a:pt x="350373" y="2147051"/>
                </a:cubicBezTo>
                <a:cubicBezTo>
                  <a:pt x="336818" y="2115317"/>
                  <a:pt x="404550" y="2096239"/>
                  <a:pt x="413965" y="2095054"/>
                </a:cubicBezTo>
                <a:cubicBezTo>
                  <a:pt x="477294" y="2053652"/>
                  <a:pt x="486710" y="2052468"/>
                  <a:pt x="543720" y="2024179"/>
                </a:cubicBezTo>
                <a:cubicBezTo>
                  <a:pt x="562548" y="2021811"/>
                  <a:pt x="658523" y="1999181"/>
                  <a:pt x="578544" y="1996920"/>
                </a:cubicBezTo>
                <a:cubicBezTo>
                  <a:pt x="511075" y="2005407"/>
                  <a:pt x="384152" y="2098804"/>
                  <a:pt x="338171" y="2050033"/>
                </a:cubicBezTo>
                <a:cubicBezTo>
                  <a:pt x="303172" y="1999878"/>
                  <a:pt x="451711" y="2002314"/>
                  <a:pt x="377442" y="1969418"/>
                </a:cubicBezTo>
                <a:cubicBezTo>
                  <a:pt x="315245" y="1943804"/>
                  <a:pt x="373302" y="1936501"/>
                  <a:pt x="361272" y="1916896"/>
                </a:cubicBezTo>
                <a:cubicBezTo>
                  <a:pt x="336996" y="1875952"/>
                  <a:pt x="300384" y="1901676"/>
                  <a:pt x="304351" y="1857180"/>
                </a:cubicBezTo>
                <a:cubicBezTo>
                  <a:pt x="311150" y="1835206"/>
                  <a:pt x="338131" y="1808935"/>
                  <a:pt x="366635" y="1794790"/>
                </a:cubicBezTo>
                <a:cubicBezTo>
                  <a:pt x="417936" y="1733781"/>
                  <a:pt x="427351" y="1732598"/>
                  <a:pt x="504497" y="1712335"/>
                </a:cubicBezTo>
                <a:cubicBezTo>
                  <a:pt x="590797" y="1701481"/>
                  <a:pt x="885564" y="1599290"/>
                  <a:pt x="971863" y="1588436"/>
                </a:cubicBezTo>
                <a:cubicBezTo>
                  <a:pt x="1138187" y="1567517"/>
                  <a:pt x="854445" y="1592646"/>
                  <a:pt x="824633" y="1596396"/>
                </a:cubicBezTo>
                <a:cubicBezTo>
                  <a:pt x="749056" y="1616460"/>
                  <a:pt x="474685" y="1716085"/>
                  <a:pt x="423428" y="1701413"/>
                </a:cubicBezTo>
                <a:cubicBezTo>
                  <a:pt x="393616" y="1705163"/>
                  <a:pt x="417981" y="1658101"/>
                  <a:pt x="385554" y="1641062"/>
                </a:cubicBezTo>
                <a:cubicBezTo>
                  <a:pt x="376139" y="1642246"/>
                  <a:pt x="312591" y="1681916"/>
                  <a:pt x="270750" y="1666060"/>
                </a:cubicBezTo>
                <a:cubicBezTo>
                  <a:pt x="270750" y="1666060"/>
                  <a:pt x="186937" y="1544612"/>
                  <a:pt x="188462" y="1556739"/>
                </a:cubicBezTo>
                <a:cubicBezTo>
                  <a:pt x="185630" y="1534216"/>
                  <a:pt x="196396" y="1467747"/>
                  <a:pt x="204502" y="1456168"/>
                </a:cubicBezTo>
                <a:cubicBezTo>
                  <a:pt x="204502" y="1456168"/>
                  <a:pt x="304445" y="1389043"/>
                  <a:pt x="307060" y="1409831"/>
                </a:cubicBezTo>
                <a:cubicBezTo>
                  <a:pt x="300304" y="1356126"/>
                  <a:pt x="123478" y="1432922"/>
                  <a:pt x="109880" y="1413514"/>
                </a:cubicBezTo>
                <a:cubicBezTo>
                  <a:pt x="88218" y="1393359"/>
                  <a:pt x="258725" y="1329677"/>
                  <a:pt x="172163" y="1351124"/>
                </a:cubicBezTo>
                <a:cubicBezTo>
                  <a:pt x="57098" y="1386715"/>
                  <a:pt x="192345" y="1283470"/>
                  <a:pt x="238153" y="1254830"/>
                </a:cubicBezTo>
                <a:cubicBezTo>
                  <a:pt x="304578" y="1225357"/>
                  <a:pt x="412582" y="1222332"/>
                  <a:pt x="417856" y="1188231"/>
                </a:cubicBezTo>
                <a:cubicBezTo>
                  <a:pt x="422041" y="1145468"/>
                  <a:pt x="293857" y="1216147"/>
                  <a:pt x="281347" y="1205401"/>
                </a:cubicBezTo>
                <a:cubicBezTo>
                  <a:pt x="242382" y="1199742"/>
                  <a:pt x="246349" y="1155246"/>
                  <a:pt x="205815" y="1149786"/>
                </a:cubicBezTo>
                <a:cubicBezTo>
                  <a:pt x="154559" y="1135114"/>
                  <a:pt x="84167" y="1209083"/>
                  <a:pt x="62723" y="1190661"/>
                </a:cubicBezTo>
                <a:cubicBezTo>
                  <a:pt x="51783" y="1179719"/>
                  <a:pt x="115331" y="1140047"/>
                  <a:pt x="97810" y="1152811"/>
                </a:cubicBezTo>
                <a:cubicBezTo>
                  <a:pt x="170555" y="1110224"/>
                  <a:pt x="159833" y="1101013"/>
                  <a:pt x="85781" y="1133206"/>
                </a:cubicBezTo>
                <a:cubicBezTo>
                  <a:pt x="37139" y="1139323"/>
                  <a:pt x="-31900" y="1148007"/>
                  <a:pt x="32999" y="1106407"/>
                </a:cubicBezTo>
                <a:cubicBezTo>
                  <a:pt x="69350" y="1091275"/>
                  <a:pt x="195138" y="1064895"/>
                  <a:pt x="192304" y="1042373"/>
                </a:cubicBezTo>
                <a:cubicBezTo>
                  <a:pt x="208519" y="1019215"/>
                  <a:pt x="122220" y="1030070"/>
                  <a:pt x="108403" y="1008929"/>
                </a:cubicBezTo>
                <a:cubicBezTo>
                  <a:pt x="95066" y="978929"/>
                  <a:pt x="170906" y="948271"/>
                  <a:pt x="235761" y="918996"/>
                </a:cubicBezTo>
                <a:cubicBezTo>
                  <a:pt x="479013" y="812726"/>
                  <a:pt x="699250" y="751588"/>
                  <a:pt x="1057261" y="696000"/>
                </a:cubicBezTo>
                <a:cubicBezTo>
                  <a:pt x="1222275" y="664686"/>
                  <a:pt x="1427562" y="649426"/>
                  <a:pt x="1592316" y="628703"/>
                </a:cubicBezTo>
                <a:cubicBezTo>
                  <a:pt x="1719411" y="612718"/>
                  <a:pt x="1815386" y="590087"/>
                  <a:pt x="1951895" y="572917"/>
                </a:cubicBezTo>
                <a:cubicBezTo>
                  <a:pt x="2009950" y="565615"/>
                  <a:pt x="2323243" y="547329"/>
                  <a:pt x="2341026" y="523974"/>
                </a:cubicBezTo>
                <a:cubicBezTo>
                  <a:pt x="2347608" y="500268"/>
                  <a:pt x="2202991" y="529017"/>
                  <a:pt x="2193576" y="530200"/>
                </a:cubicBezTo>
                <a:cubicBezTo>
                  <a:pt x="1715270" y="579801"/>
                  <a:pt x="1224934" y="609795"/>
                  <a:pt x="753166" y="711369"/>
                </a:cubicBezTo>
                <a:cubicBezTo>
                  <a:pt x="599352" y="743034"/>
                  <a:pt x="495270" y="777244"/>
                  <a:pt x="388573" y="790663"/>
                </a:cubicBezTo>
                <a:cubicBezTo>
                  <a:pt x="328948" y="798162"/>
                  <a:pt x="106095" y="901867"/>
                  <a:pt x="73668" y="884827"/>
                </a:cubicBezTo>
                <a:cubicBezTo>
                  <a:pt x="39933" y="857392"/>
                  <a:pt x="80467" y="862854"/>
                  <a:pt x="99558" y="849893"/>
                </a:cubicBezTo>
                <a:cubicBezTo>
                  <a:pt x="124969" y="823818"/>
                  <a:pt x="139658" y="788533"/>
                  <a:pt x="160055" y="785968"/>
                </a:cubicBezTo>
                <a:cubicBezTo>
                  <a:pt x="252108" y="732153"/>
                  <a:pt x="407447" y="712615"/>
                  <a:pt x="572243" y="679569"/>
                </a:cubicBezTo>
                <a:cubicBezTo>
                  <a:pt x="667957" y="667530"/>
                  <a:pt x="773608" y="633123"/>
                  <a:pt x="869583" y="610493"/>
                </a:cubicBezTo>
                <a:cubicBezTo>
                  <a:pt x="1067494" y="574602"/>
                  <a:pt x="1263045" y="544506"/>
                  <a:pt x="1455921" y="518680"/>
                </a:cubicBezTo>
                <a:cubicBezTo>
                  <a:pt x="2034548" y="441200"/>
                  <a:pt x="2589093" y="402140"/>
                  <a:pt x="3111006" y="360255"/>
                </a:cubicBezTo>
                <a:cubicBezTo>
                  <a:pt x="3187029" y="356412"/>
                  <a:pt x="3263299" y="354518"/>
                  <a:pt x="3339583" y="353943"/>
                </a:cubicBezTo>
                <a:close/>
                <a:moveTo>
                  <a:pt x="7298075" y="182078"/>
                </a:moveTo>
                <a:cubicBezTo>
                  <a:pt x="7308798" y="191288"/>
                  <a:pt x="7280293" y="205433"/>
                  <a:pt x="7278986" y="195038"/>
                </a:cubicBezTo>
                <a:close/>
                <a:moveTo>
                  <a:pt x="7257021" y="171485"/>
                </a:moveTo>
                <a:lnTo>
                  <a:pt x="7243770" y="176616"/>
                </a:lnTo>
                <a:cubicBezTo>
                  <a:pt x="7251132" y="173766"/>
                  <a:pt x="7261438" y="169775"/>
                  <a:pt x="7257021" y="171485"/>
                </a:cubicBezTo>
                <a:close/>
                <a:moveTo>
                  <a:pt x="7148013" y="167515"/>
                </a:moveTo>
                <a:cubicBezTo>
                  <a:pt x="7176255" y="163962"/>
                  <a:pt x="7216790" y="169424"/>
                  <a:pt x="7237144" y="179182"/>
                </a:cubicBezTo>
                <a:cubicBezTo>
                  <a:pt x="7197918" y="184116"/>
                  <a:pt x="7169674" y="187669"/>
                  <a:pt x="7148013" y="167515"/>
                </a:cubicBezTo>
                <a:close/>
                <a:moveTo>
                  <a:pt x="7125489" y="161109"/>
                </a:moveTo>
                <a:cubicBezTo>
                  <a:pt x="7134086" y="161347"/>
                  <a:pt x="7141867" y="163008"/>
                  <a:pt x="7148013" y="167515"/>
                </a:cubicBezTo>
                <a:cubicBezTo>
                  <a:pt x="7127614" y="170080"/>
                  <a:pt x="7110092" y="182843"/>
                  <a:pt x="7098063" y="163237"/>
                </a:cubicBezTo>
                <a:cubicBezTo>
                  <a:pt x="7107478" y="162054"/>
                  <a:pt x="7116893" y="160869"/>
                  <a:pt x="7125489" y="161109"/>
                </a:cubicBezTo>
                <a:close/>
                <a:moveTo>
                  <a:pt x="7084366" y="155721"/>
                </a:moveTo>
                <a:cubicBezTo>
                  <a:pt x="7091984" y="156083"/>
                  <a:pt x="7097410" y="158040"/>
                  <a:pt x="7098063" y="163237"/>
                </a:cubicBezTo>
                <a:cubicBezTo>
                  <a:pt x="7087080" y="164618"/>
                  <a:pt x="7069558" y="177382"/>
                  <a:pt x="7057529" y="157777"/>
                </a:cubicBezTo>
                <a:cubicBezTo>
                  <a:pt x="7066943" y="156593"/>
                  <a:pt x="7076750" y="155360"/>
                  <a:pt x="7084366" y="155721"/>
                </a:cubicBezTo>
                <a:close/>
                <a:moveTo>
                  <a:pt x="7051362" y="148736"/>
                </a:moveTo>
                <a:cubicBezTo>
                  <a:pt x="7054604" y="149565"/>
                  <a:pt x="7056821" y="152146"/>
                  <a:pt x="7057529" y="157777"/>
                </a:cubicBezTo>
                <a:cubicBezTo>
                  <a:pt x="7046545" y="159158"/>
                  <a:pt x="7010196" y="174289"/>
                  <a:pt x="7007581" y="153500"/>
                </a:cubicBezTo>
                <a:cubicBezTo>
                  <a:pt x="7022683" y="159519"/>
                  <a:pt x="7041635" y="146247"/>
                  <a:pt x="7051362" y="148736"/>
                </a:cubicBezTo>
                <a:close/>
                <a:moveTo>
                  <a:pt x="6993693" y="144467"/>
                </a:moveTo>
                <a:cubicBezTo>
                  <a:pt x="7001337" y="145045"/>
                  <a:pt x="7006817" y="147436"/>
                  <a:pt x="7007581" y="153500"/>
                </a:cubicBezTo>
                <a:cubicBezTo>
                  <a:pt x="6996596" y="154881"/>
                  <a:pt x="6969661" y="168828"/>
                  <a:pt x="6966828" y="146306"/>
                </a:cubicBezTo>
                <a:cubicBezTo>
                  <a:pt x="6976243" y="145121"/>
                  <a:pt x="6986049" y="143889"/>
                  <a:pt x="6993693" y="144467"/>
                </a:cubicBezTo>
                <a:close/>
                <a:moveTo>
                  <a:pt x="6959429" y="138163"/>
                </a:moveTo>
                <a:cubicBezTo>
                  <a:pt x="6963395" y="138818"/>
                  <a:pt x="6966174" y="141108"/>
                  <a:pt x="6966828" y="146306"/>
                </a:cubicBezTo>
                <a:cubicBezTo>
                  <a:pt x="6948000" y="148675"/>
                  <a:pt x="6919712" y="164551"/>
                  <a:pt x="6916879" y="142029"/>
                </a:cubicBezTo>
                <a:cubicBezTo>
                  <a:pt x="6924920" y="148937"/>
                  <a:pt x="6947525" y="136195"/>
                  <a:pt x="6959429" y="138163"/>
                </a:cubicBezTo>
                <a:close/>
                <a:moveTo>
                  <a:pt x="6826396" y="132292"/>
                </a:moveTo>
                <a:cubicBezTo>
                  <a:pt x="6856209" y="128542"/>
                  <a:pt x="6896743" y="134003"/>
                  <a:pt x="6916879" y="142029"/>
                </a:cubicBezTo>
                <a:cubicBezTo>
                  <a:pt x="6877652" y="146964"/>
                  <a:pt x="6847840" y="150712"/>
                  <a:pt x="6826396" y="132292"/>
                </a:cubicBezTo>
                <a:close/>
                <a:moveTo>
                  <a:pt x="6805051" y="125737"/>
                </a:moveTo>
                <a:cubicBezTo>
                  <a:pt x="6813647" y="125975"/>
                  <a:pt x="6821036" y="127686"/>
                  <a:pt x="6826396" y="132292"/>
                </a:cubicBezTo>
                <a:cubicBezTo>
                  <a:pt x="6807568" y="134659"/>
                  <a:pt x="6787170" y="137226"/>
                  <a:pt x="6776447" y="128014"/>
                </a:cubicBezTo>
                <a:cubicBezTo>
                  <a:pt x="6786646" y="126732"/>
                  <a:pt x="6796453" y="125498"/>
                  <a:pt x="6805051" y="125737"/>
                </a:cubicBezTo>
                <a:close/>
                <a:moveTo>
                  <a:pt x="6763339" y="120424"/>
                </a:moveTo>
                <a:cubicBezTo>
                  <a:pt x="6770759" y="120810"/>
                  <a:pt x="6775794" y="122817"/>
                  <a:pt x="6776447" y="128014"/>
                </a:cubicBezTo>
                <a:cubicBezTo>
                  <a:pt x="6767033" y="129198"/>
                  <a:pt x="6748204" y="131566"/>
                  <a:pt x="6735913" y="122554"/>
                </a:cubicBezTo>
                <a:cubicBezTo>
                  <a:pt x="6746112" y="121271"/>
                  <a:pt x="6755919" y="120038"/>
                  <a:pt x="6763339" y="120424"/>
                </a:cubicBezTo>
                <a:close/>
                <a:moveTo>
                  <a:pt x="6730058" y="114216"/>
                </a:moveTo>
                <a:cubicBezTo>
                  <a:pt x="6733168" y="114979"/>
                  <a:pt x="6735259" y="117356"/>
                  <a:pt x="6735913" y="122554"/>
                </a:cubicBezTo>
                <a:cubicBezTo>
                  <a:pt x="6725191" y="113342"/>
                  <a:pt x="6688579" y="139066"/>
                  <a:pt x="6685964" y="118276"/>
                </a:cubicBezTo>
                <a:cubicBezTo>
                  <a:pt x="6702243" y="124149"/>
                  <a:pt x="6720729" y="111925"/>
                  <a:pt x="6730058" y="114216"/>
                </a:cubicBezTo>
                <a:close/>
                <a:moveTo>
                  <a:pt x="6536852" y="106952"/>
                </a:moveTo>
                <a:lnTo>
                  <a:pt x="6527655" y="109543"/>
                </a:lnTo>
                <a:cubicBezTo>
                  <a:pt x="6513766" y="113454"/>
                  <a:pt x="6515353" y="113007"/>
                  <a:pt x="6521703" y="111218"/>
                </a:cubicBezTo>
                <a:close/>
                <a:moveTo>
                  <a:pt x="6647588" y="104624"/>
                </a:moveTo>
                <a:cubicBezTo>
                  <a:pt x="6662429" y="105398"/>
                  <a:pt x="6675243" y="109066"/>
                  <a:pt x="6685964" y="118276"/>
                </a:cubicBezTo>
                <a:cubicBezTo>
                  <a:pt x="6646737" y="123210"/>
                  <a:pt x="6618494" y="126762"/>
                  <a:pt x="6597051" y="108341"/>
                </a:cubicBezTo>
                <a:cubicBezTo>
                  <a:pt x="6615879" y="105973"/>
                  <a:pt x="6632747" y="103852"/>
                  <a:pt x="6647588" y="104624"/>
                </a:cubicBezTo>
                <a:close/>
                <a:moveTo>
                  <a:pt x="6547102" y="104064"/>
                </a:moveTo>
                <a:lnTo>
                  <a:pt x="6536852" y="106952"/>
                </a:lnTo>
                <a:lnTo>
                  <a:pt x="6537577" y="106747"/>
                </a:lnTo>
                <a:cubicBezTo>
                  <a:pt x="6542870" y="105257"/>
                  <a:pt x="6547102" y="104064"/>
                  <a:pt x="6547102" y="104064"/>
                </a:cubicBezTo>
                <a:close/>
                <a:moveTo>
                  <a:pt x="6574544" y="97313"/>
                </a:moveTo>
                <a:cubicBezTo>
                  <a:pt x="6585501" y="95715"/>
                  <a:pt x="6595635" y="97081"/>
                  <a:pt x="6597051" y="108341"/>
                </a:cubicBezTo>
                <a:cubicBezTo>
                  <a:pt x="6575346" y="100512"/>
                  <a:pt x="6538734" y="126235"/>
                  <a:pt x="6547102" y="104064"/>
                </a:cubicBezTo>
                <a:cubicBezTo>
                  <a:pt x="6551809" y="103472"/>
                  <a:pt x="6563589" y="98910"/>
                  <a:pt x="6574544" y="97313"/>
                </a:cubicBezTo>
                <a:close/>
                <a:moveTo>
                  <a:pt x="6484645" y="89042"/>
                </a:moveTo>
                <a:cubicBezTo>
                  <a:pt x="6495628" y="87660"/>
                  <a:pt x="6476538" y="100621"/>
                  <a:pt x="6467123" y="101805"/>
                </a:cubicBezTo>
                <a:cubicBezTo>
                  <a:pt x="6465816" y="91410"/>
                  <a:pt x="6484645" y="89042"/>
                  <a:pt x="6484645" y="89042"/>
                </a:cubicBezTo>
                <a:close/>
                <a:moveTo>
                  <a:pt x="6317354" y="76896"/>
                </a:moveTo>
                <a:lnTo>
                  <a:pt x="6306555" y="79763"/>
                </a:lnTo>
                <a:cubicBezTo>
                  <a:pt x="6306555" y="79763"/>
                  <a:pt x="6311279" y="78509"/>
                  <a:pt x="6317182" y="76941"/>
                </a:cubicBezTo>
                <a:close/>
                <a:moveTo>
                  <a:pt x="6225877" y="74320"/>
                </a:moveTo>
                <a:cubicBezTo>
                  <a:pt x="6214250" y="74545"/>
                  <a:pt x="6201231" y="85092"/>
                  <a:pt x="6209272" y="92000"/>
                </a:cubicBezTo>
                <a:lnTo>
                  <a:pt x="6236209" y="78051"/>
                </a:lnTo>
                <a:cubicBezTo>
                  <a:pt x="6233473" y="75316"/>
                  <a:pt x="6229753" y="74245"/>
                  <a:pt x="6225877" y="74320"/>
                </a:cubicBezTo>
                <a:close/>
                <a:moveTo>
                  <a:pt x="6338439" y="71298"/>
                </a:moveTo>
                <a:cubicBezTo>
                  <a:pt x="6336668" y="71769"/>
                  <a:pt x="6333421" y="72631"/>
                  <a:pt x="6328254" y="74003"/>
                </a:cubicBezTo>
                <a:lnTo>
                  <a:pt x="6317354" y="76896"/>
                </a:lnTo>
                <a:lnTo>
                  <a:pt x="6334896" y="72239"/>
                </a:lnTo>
                <a:cubicBezTo>
                  <a:pt x="6339620" y="70985"/>
                  <a:pt x="6341982" y="70358"/>
                  <a:pt x="6338439" y="71298"/>
                </a:cubicBezTo>
                <a:close/>
                <a:moveTo>
                  <a:pt x="4113179" y="531"/>
                </a:moveTo>
                <a:cubicBezTo>
                  <a:pt x="4861102" y="5202"/>
                  <a:pt x="5572040" y="39937"/>
                  <a:pt x="6176628" y="73227"/>
                </a:cubicBezTo>
                <a:cubicBezTo>
                  <a:pt x="6225268" y="67109"/>
                  <a:pt x="6273910" y="60991"/>
                  <a:pt x="6306555" y="79763"/>
                </a:cubicBezTo>
                <a:cubicBezTo>
                  <a:pt x="6188874" y="94564"/>
                  <a:pt x="6326691" y="87790"/>
                  <a:pt x="6387361" y="101277"/>
                </a:cubicBezTo>
                <a:cubicBezTo>
                  <a:pt x="6537426" y="115840"/>
                  <a:pt x="6688579" y="139066"/>
                  <a:pt x="6810182" y="155449"/>
                </a:cubicBezTo>
                <a:cubicBezTo>
                  <a:pt x="6989798" y="176855"/>
                  <a:pt x="7177563" y="174357"/>
                  <a:pt x="7322352" y="223021"/>
                </a:cubicBezTo>
                <a:cubicBezTo>
                  <a:pt x="7362887" y="228482"/>
                  <a:pt x="7354780" y="240061"/>
                  <a:pt x="7365502" y="249272"/>
                </a:cubicBezTo>
                <a:cubicBezTo>
                  <a:pt x="7426390" y="264492"/>
                  <a:pt x="7495167" y="266400"/>
                  <a:pt x="7557407" y="279691"/>
                </a:cubicBezTo>
                <a:cubicBezTo>
                  <a:pt x="7596372" y="285349"/>
                  <a:pt x="7678967" y="308399"/>
                  <a:pt x="7697795" y="306031"/>
                </a:cubicBezTo>
                <a:cubicBezTo>
                  <a:pt x="7718193" y="303465"/>
                  <a:pt x="7735715" y="290701"/>
                  <a:pt x="7745129" y="289518"/>
                </a:cubicBezTo>
                <a:cubicBezTo>
                  <a:pt x="7754544" y="288333"/>
                  <a:pt x="7738330" y="311491"/>
                  <a:pt x="7738330" y="311491"/>
                </a:cubicBezTo>
                <a:cubicBezTo>
                  <a:pt x="7759991" y="331645"/>
                  <a:pt x="7805800" y="303005"/>
                  <a:pt x="7816784" y="301623"/>
                </a:cubicBezTo>
                <a:cubicBezTo>
                  <a:pt x="7826197" y="300440"/>
                  <a:pt x="7819616" y="324147"/>
                  <a:pt x="7829030" y="322962"/>
                </a:cubicBezTo>
                <a:lnTo>
                  <a:pt x="7846334" y="308466"/>
                </a:lnTo>
                <a:cubicBezTo>
                  <a:pt x="7868258" y="318028"/>
                  <a:pt x="7868258" y="318028"/>
                  <a:pt x="7888393" y="326055"/>
                </a:cubicBezTo>
                <a:cubicBezTo>
                  <a:pt x="8385657" y="427179"/>
                  <a:pt x="8873333" y="452075"/>
                  <a:pt x="9340783" y="556949"/>
                </a:cubicBezTo>
                <a:cubicBezTo>
                  <a:pt x="9493463" y="592302"/>
                  <a:pt x="9313803" y="583221"/>
                  <a:pt x="9262330" y="566816"/>
                </a:cubicBezTo>
                <a:cubicBezTo>
                  <a:pt x="8486861" y="446128"/>
                  <a:pt x="7727608" y="302281"/>
                  <a:pt x="6956280" y="214507"/>
                </a:cubicBezTo>
                <a:cubicBezTo>
                  <a:pt x="6743976" y="186654"/>
                  <a:pt x="6533241" y="158604"/>
                  <a:pt x="6305203" y="145049"/>
                </a:cubicBezTo>
                <a:cubicBezTo>
                  <a:pt x="6302370" y="122527"/>
                  <a:pt x="6264668" y="139588"/>
                  <a:pt x="6255255" y="140772"/>
                </a:cubicBezTo>
                <a:cubicBezTo>
                  <a:pt x="6241438" y="119631"/>
                  <a:pt x="6223917" y="132394"/>
                  <a:pt x="6214502" y="133578"/>
                </a:cubicBezTo>
                <a:cubicBezTo>
                  <a:pt x="6211887" y="112789"/>
                  <a:pt x="6173967" y="128118"/>
                  <a:pt x="6155139" y="130485"/>
                </a:cubicBezTo>
                <a:cubicBezTo>
                  <a:pt x="6161938" y="108511"/>
                  <a:pt x="6124018" y="123841"/>
                  <a:pt x="6105190" y="126208"/>
                </a:cubicBezTo>
                <a:cubicBezTo>
                  <a:pt x="6080870" y="97589"/>
                  <a:pt x="6046872" y="144102"/>
                  <a:pt x="6105190" y="126208"/>
                </a:cubicBezTo>
                <a:cubicBezTo>
                  <a:pt x="6107805" y="146998"/>
                  <a:pt x="6142847" y="121472"/>
                  <a:pt x="6155139" y="130485"/>
                </a:cubicBezTo>
                <a:cubicBezTo>
                  <a:pt x="6157971" y="153008"/>
                  <a:pt x="6192797" y="125749"/>
                  <a:pt x="6214502" y="133578"/>
                </a:cubicBezTo>
                <a:cubicBezTo>
                  <a:pt x="6216028" y="145705"/>
                  <a:pt x="6234857" y="143338"/>
                  <a:pt x="6255255" y="140772"/>
                </a:cubicBezTo>
                <a:cubicBezTo>
                  <a:pt x="6246885" y="162943"/>
                  <a:pt x="6283497" y="137220"/>
                  <a:pt x="6305203" y="145049"/>
                </a:cubicBezTo>
                <a:cubicBezTo>
                  <a:pt x="6517027" y="181762"/>
                  <a:pt x="6726454" y="199418"/>
                  <a:pt x="6956280" y="214507"/>
                </a:cubicBezTo>
                <a:cubicBezTo>
                  <a:pt x="8063824" y="390223"/>
                  <a:pt x="9192245" y="554513"/>
                  <a:pt x="10269104" y="790404"/>
                </a:cubicBezTo>
                <a:cubicBezTo>
                  <a:pt x="10229877" y="795337"/>
                  <a:pt x="10198539" y="786960"/>
                  <a:pt x="10159575" y="781302"/>
                </a:cubicBezTo>
                <a:cubicBezTo>
                  <a:pt x="10129762" y="785051"/>
                  <a:pt x="10017836" y="756892"/>
                  <a:pt x="10079813" y="780775"/>
                </a:cubicBezTo>
                <a:cubicBezTo>
                  <a:pt x="10154300" y="815402"/>
                  <a:pt x="10300224" y="797049"/>
                  <a:pt x="10319006" y="870361"/>
                </a:cubicBezTo>
                <a:cubicBezTo>
                  <a:pt x="10138043" y="850884"/>
                  <a:pt x="9958427" y="829479"/>
                  <a:pt x="9786657" y="807087"/>
                </a:cubicBezTo>
                <a:cubicBezTo>
                  <a:pt x="9773103" y="775354"/>
                  <a:pt x="9729910" y="824784"/>
                  <a:pt x="9786657" y="807087"/>
                </a:cubicBezTo>
                <a:cubicBezTo>
                  <a:pt x="9774583" y="863162"/>
                  <a:pt x="9700097" y="828534"/>
                  <a:pt x="9659563" y="823072"/>
                </a:cubicBezTo>
                <a:cubicBezTo>
                  <a:pt x="9621905" y="827809"/>
                  <a:pt x="9583985" y="843137"/>
                  <a:pt x="9534038" y="838861"/>
                </a:cubicBezTo>
                <a:cubicBezTo>
                  <a:pt x="9416618" y="843069"/>
                  <a:pt x="9290876" y="793770"/>
                  <a:pt x="9161209" y="776641"/>
                </a:cubicBezTo>
                <a:cubicBezTo>
                  <a:pt x="8262613" y="627442"/>
                  <a:pt x="7395354" y="486619"/>
                  <a:pt x="6472393" y="384482"/>
                </a:cubicBezTo>
                <a:cubicBezTo>
                  <a:pt x="5690125" y="285766"/>
                  <a:pt x="4859346" y="282905"/>
                  <a:pt x="4017625" y="269102"/>
                </a:cubicBezTo>
                <a:cubicBezTo>
                  <a:pt x="3740467" y="270524"/>
                  <a:pt x="3444740" y="263722"/>
                  <a:pt x="3159692" y="278456"/>
                </a:cubicBezTo>
                <a:cubicBezTo>
                  <a:pt x="2954406" y="293717"/>
                  <a:pt x="2739442" y="320755"/>
                  <a:pt x="2542262" y="324436"/>
                </a:cubicBezTo>
                <a:cubicBezTo>
                  <a:pt x="2197632" y="334344"/>
                  <a:pt x="1862590" y="420481"/>
                  <a:pt x="1562636" y="468768"/>
                </a:cubicBezTo>
                <a:cubicBezTo>
                  <a:pt x="1350549" y="506002"/>
                  <a:pt x="1132971" y="512249"/>
                  <a:pt x="950696" y="545734"/>
                </a:cubicBezTo>
                <a:cubicBezTo>
                  <a:pt x="853153" y="568562"/>
                  <a:pt x="747762" y="592378"/>
                  <a:pt x="632959" y="617375"/>
                </a:cubicBezTo>
                <a:cubicBezTo>
                  <a:pt x="556029" y="639370"/>
                  <a:pt x="481761" y="669830"/>
                  <a:pt x="431811" y="665554"/>
                </a:cubicBezTo>
                <a:cubicBezTo>
                  <a:pt x="401999" y="669303"/>
                  <a:pt x="389752" y="647965"/>
                  <a:pt x="339803" y="643689"/>
                </a:cubicBezTo>
                <a:cubicBezTo>
                  <a:pt x="300576" y="648622"/>
                  <a:pt x="264182" y="676078"/>
                  <a:pt x="234414" y="667503"/>
                </a:cubicBezTo>
                <a:cubicBezTo>
                  <a:pt x="85874" y="665067"/>
                  <a:pt x="169647" y="545418"/>
                  <a:pt x="275037" y="521604"/>
                </a:cubicBezTo>
                <a:cubicBezTo>
                  <a:pt x="226396" y="527722"/>
                  <a:pt x="188476" y="543051"/>
                  <a:pt x="141142" y="559563"/>
                </a:cubicBezTo>
                <a:cubicBezTo>
                  <a:pt x="103224" y="574891"/>
                  <a:pt x="19756" y="608268"/>
                  <a:pt x="8773" y="609650"/>
                </a:cubicBezTo>
                <a:cubicBezTo>
                  <a:pt x="-20778" y="602807"/>
                  <a:pt x="33138" y="562588"/>
                  <a:pt x="41245" y="551009"/>
                </a:cubicBezTo>
                <a:cubicBezTo>
                  <a:pt x="66917" y="514343"/>
                  <a:pt x="-16811" y="558311"/>
                  <a:pt x="19584" y="530856"/>
                </a:cubicBezTo>
                <a:cubicBezTo>
                  <a:pt x="27691" y="519276"/>
                  <a:pt x="46519" y="516908"/>
                  <a:pt x="46519" y="516908"/>
                </a:cubicBezTo>
                <a:cubicBezTo>
                  <a:pt x="160278" y="470923"/>
                  <a:pt x="265449" y="445376"/>
                  <a:pt x="368224" y="400771"/>
                </a:cubicBezTo>
                <a:cubicBezTo>
                  <a:pt x="407451" y="395837"/>
                  <a:pt x="433123" y="359171"/>
                  <a:pt x="480458" y="342658"/>
                </a:cubicBezTo>
                <a:cubicBezTo>
                  <a:pt x="687096" y="262112"/>
                  <a:pt x="941025" y="240734"/>
                  <a:pt x="1192339" y="198565"/>
                </a:cubicBezTo>
                <a:cubicBezTo>
                  <a:pt x="1400443" y="162932"/>
                  <a:pt x="1612808" y="133058"/>
                  <a:pt x="1827816" y="108213"/>
                </a:cubicBezTo>
                <a:cubicBezTo>
                  <a:pt x="2580345" y="21250"/>
                  <a:pt x="3365255" y="-4141"/>
                  <a:pt x="4113179" y="53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57796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4513" y="1790700"/>
            <a:ext cx="7172325" cy="4103688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3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009650" y="1781782"/>
            <a:ext cx="238918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9975" y="1781782"/>
            <a:ext cx="2379858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10398" y="1781782"/>
            <a:ext cx="2381250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10821" y="1781782"/>
            <a:ext cx="2390579" cy="4308475"/>
          </a:xfrm>
          <a:solidFill>
            <a:schemeClr val="tx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6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47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7020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78358" y="1499589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570206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78358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62054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262054" y="3896266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59796" y="1499588"/>
            <a:ext cx="2404300" cy="2091769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959796" y="3896265"/>
            <a:ext cx="2404300" cy="20917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4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05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53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284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1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28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9" name="Rectangle 8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13" name="Picture Placeholder 5"/>
          <p:cNvSpPr>
            <a:spLocks noGrp="1"/>
          </p:cNvSpPr>
          <p:nvPr>
            <p:ph type="pic" sz="quarter" idx="13"/>
          </p:nvPr>
        </p:nvSpPr>
        <p:spPr>
          <a:xfrm flipH="1">
            <a:off x="0" y="0"/>
            <a:ext cx="8421858" cy="6858000"/>
          </a:xfrm>
          <a:custGeom>
            <a:avLst/>
            <a:gdLst>
              <a:gd name="connsiteX0" fmla="*/ 0 w 6079067"/>
              <a:gd name="connsiteY0" fmla="*/ 0 h 6858000"/>
              <a:gd name="connsiteX1" fmla="*/ 6079067 w 6079067"/>
              <a:gd name="connsiteY1" fmla="*/ 0 h 6858000"/>
              <a:gd name="connsiteX2" fmla="*/ 6079067 w 6079067"/>
              <a:gd name="connsiteY2" fmla="*/ 6858000 h 6858000"/>
              <a:gd name="connsiteX3" fmla="*/ 0 w 6079067"/>
              <a:gd name="connsiteY3" fmla="*/ 6858000 h 6858000"/>
              <a:gd name="connsiteX4" fmla="*/ 0 w 6079067"/>
              <a:gd name="connsiteY4" fmla="*/ 0 h 6858000"/>
              <a:gd name="connsiteX0" fmla="*/ 2377440 w 6079067"/>
              <a:gd name="connsiteY0" fmla="*/ 0 h 6872068"/>
              <a:gd name="connsiteX1" fmla="*/ 6079067 w 6079067"/>
              <a:gd name="connsiteY1" fmla="*/ 14068 h 6872068"/>
              <a:gd name="connsiteX2" fmla="*/ 6079067 w 6079067"/>
              <a:gd name="connsiteY2" fmla="*/ 6872068 h 6872068"/>
              <a:gd name="connsiteX3" fmla="*/ 0 w 6079067"/>
              <a:gd name="connsiteY3" fmla="*/ 6872068 h 6872068"/>
              <a:gd name="connsiteX4" fmla="*/ 2377440 w 6079067"/>
              <a:gd name="connsiteY4" fmla="*/ 0 h 687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9067" h="6872068">
                <a:moveTo>
                  <a:pt x="2377440" y="0"/>
                </a:moveTo>
                <a:lnTo>
                  <a:pt x="6079067" y="14068"/>
                </a:lnTo>
                <a:lnTo>
                  <a:pt x="6079067" y="6872068"/>
                </a:lnTo>
                <a:lnTo>
                  <a:pt x="0" y="6872068"/>
                </a:lnTo>
                <a:lnTo>
                  <a:pt x="237744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99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3" name="Rectangle 2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328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E6543E-B19C-4406-BA06-F441180CB575}" type="slidenum">
              <a:rPr lang="en-CA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CA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5465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550822" y="-1059877"/>
            <a:ext cx="10152113" cy="7121464"/>
          </a:xfrm>
          <a:custGeom>
            <a:avLst/>
            <a:gdLst>
              <a:gd name="connsiteX0" fmla="*/ 2807149 w 10152113"/>
              <a:gd name="connsiteY0" fmla="*/ 1270128 h 7121464"/>
              <a:gd name="connsiteX1" fmla="*/ 3023584 w 10152113"/>
              <a:gd name="connsiteY1" fmla="*/ 1334604 h 7121464"/>
              <a:gd name="connsiteX2" fmla="*/ 3131803 w 10152113"/>
              <a:gd name="connsiteY2" fmla="*/ 1870086 h 7121464"/>
              <a:gd name="connsiteX3" fmla="*/ 708190 w 10152113"/>
              <a:gd name="connsiteY3" fmla="*/ 5521430 h 7121464"/>
              <a:gd name="connsiteX4" fmla="*/ 172708 w 10152113"/>
              <a:gd name="connsiteY4" fmla="*/ 5629649 h 7121464"/>
              <a:gd name="connsiteX5" fmla="*/ 64489 w 10152113"/>
              <a:gd name="connsiteY5" fmla="*/ 5094167 h 7121464"/>
              <a:gd name="connsiteX6" fmla="*/ 2488102 w 10152113"/>
              <a:gd name="connsiteY6" fmla="*/ 1442824 h 7121464"/>
              <a:gd name="connsiteX7" fmla="*/ 2807149 w 10152113"/>
              <a:gd name="connsiteY7" fmla="*/ 1270128 h 7121464"/>
              <a:gd name="connsiteX8" fmla="*/ 5014912 w 10152113"/>
              <a:gd name="connsiteY8" fmla="*/ 84333 h 7121464"/>
              <a:gd name="connsiteX9" fmla="*/ 5519099 w 10152113"/>
              <a:gd name="connsiteY9" fmla="*/ 234532 h 7121464"/>
              <a:gd name="connsiteX10" fmla="*/ 5771197 w 10152113"/>
              <a:gd name="connsiteY10" fmla="*/ 1481943 h 7121464"/>
              <a:gd name="connsiteX11" fmla="*/ 2294959 w 10152113"/>
              <a:gd name="connsiteY11" fmla="*/ 6719138 h 7121464"/>
              <a:gd name="connsiteX12" fmla="*/ 1047547 w 10152113"/>
              <a:gd name="connsiteY12" fmla="*/ 6971237 h 7121464"/>
              <a:gd name="connsiteX13" fmla="*/ 1047549 w 10152113"/>
              <a:gd name="connsiteY13" fmla="*/ 6971236 h 7121464"/>
              <a:gd name="connsiteX14" fmla="*/ 795451 w 10152113"/>
              <a:gd name="connsiteY14" fmla="*/ 5723824 h 7121464"/>
              <a:gd name="connsiteX15" fmla="*/ 4271687 w 10152113"/>
              <a:gd name="connsiteY15" fmla="*/ 486630 h 7121464"/>
              <a:gd name="connsiteX16" fmla="*/ 5014912 w 10152113"/>
              <a:gd name="connsiteY16" fmla="*/ 84333 h 7121464"/>
              <a:gd name="connsiteX17" fmla="*/ 9245600 w 10152113"/>
              <a:gd name="connsiteY17" fmla="*/ 84333 h 7121464"/>
              <a:gd name="connsiteX18" fmla="*/ 9749787 w 10152113"/>
              <a:gd name="connsiteY18" fmla="*/ 234531 h 7121464"/>
              <a:gd name="connsiteX19" fmla="*/ 10001885 w 10152113"/>
              <a:gd name="connsiteY19" fmla="*/ 1481943 h 7121464"/>
              <a:gd name="connsiteX20" fmla="*/ 6525648 w 10152113"/>
              <a:gd name="connsiteY20" fmla="*/ 6719138 h 7121464"/>
              <a:gd name="connsiteX21" fmla="*/ 5278236 w 10152113"/>
              <a:gd name="connsiteY21" fmla="*/ 6971237 h 7121464"/>
              <a:gd name="connsiteX22" fmla="*/ 5278237 w 10152113"/>
              <a:gd name="connsiteY22" fmla="*/ 6971236 h 7121464"/>
              <a:gd name="connsiteX23" fmla="*/ 5026139 w 10152113"/>
              <a:gd name="connsiteY23" fmla="*/ 5723824 h 7121464"/>
              <a:gd name="connsiteX24" fmla="*/ 8502375 w 10152113"/>
              <a:gd name="connsiteY24" fmla="*/ 486630 h 7121464"/>
              <a:gd name="connsiteX25" fmla="*/ 9245600 w 10152113"/>
              <a:gd name="connsiteY25" fmla="*/ 84333 h 7121464"/>
              <a:gd name="connsiteX26" fmla="*/ 7321422 w 10152113"/>
              <a:gd name="connsiteY26" fmla="*/ 22 h 7121464"/>
              <a:gd name="connsiteX27" fmla="*/ 7703269 w 10152113"/>
              <a:gd name="connsiteY27" fmla="*/ 113776 h 7121464"/>
              <a:gd name="connsiteX28" fmla="*/ 7894196 w 10152113"/>
              <a:gd name="connsiteY28" fmla="*/ 1058504 h 7121464"/>
              <a:gd name="connsiteX29" fmla="*/ 4176448 w 10152113"/>
              <a:gd name="connsiteY29" fmla="*/ 6659553 h 7121464"/>
              <a:gd name="connsiteX30" fmla="*/ 3231719 w 10152113"/>
              <a:gd name="connsiteY30" fmla="*/ 6850480 h 7121464"/>
              <a:gd name="connsiteX31" fmla="*/ 3040792 w 10152113"/>
              <a:gd name="connsiteY31" fmla="*/ 5905751 h 7121464"/>
              <a:gd name="connsiteX32" fmla="*/ 6758540 w 10152113"/>
              <a:gd name="connsiteY32" fmla="*/ 304702 h 7121464"/>
              <a:gd name="connsiteX33" fmla="*/ 7321422 w 10152113"/>
              <a:gd name="connsiteY33" fmla="*/ 22 h 712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152113" h="7121464">
                <a:moveTo>
                  <a:pt x="2807149" y="1270128"/>
                </a:moveTo>
                <a:cubicBezTo>
                  <a:pt x="2881552" y="1269521"/>
                  <a:pt x="2956927" y="1290360"/>
                  <a:pt x="3023584" y="1334604"/>
                </a:cubicBezTo>
                <a:cubicBezTo>
                  <a:pt x="3201336" y="1452589"/>
                  <a:pt x="3249788" y="1692333"/>
                  <a:pt x="3131803" y="1870086"/>
                </a:cubicBezTo>
                <a:lnTo>
                  <a:pt x="708190" y="5521430"/>
                </a:lnTo>
                <a:cubicBezTo>
                  <a:pt x="590205" y="5699183"/>
                  <a:pt x="350461" y="5747634"/>
                  <a:pt x="172708" y="5629649"/>
                </a:cubicBezTo>
                <a:cubicBezTo>
                  <a:pt x="-5045" y="5511664"/>
                  <a:pt x="-53496" y="5271920"/>
                  <a:pt x="64489" y="5094167"/>
                </a:cubicBezTo>
                <a:lnTo>
                  <a:pt x="2488102" y="1442824"/>
                </a:lnTo>
                <a:cubicBezTo>
                  <a:pt x="2561843" y="1331728"/>
                  <a:pt x="2683146" y="1271141"/>
                  <a:pt x="2807149" y="1270128"/>
                </a:cubicBezTo>
                <a:close/>
                <a:moveTo>
                  <a:pt x="5014912" y="84333"/>
                </a:moveTo>
                <a:cubicBezTo>
                  <a:pt x="5188233" y="82918"/>
                  <a:pt x="5363820" y="131463"/>
                  <a:pt x="5519099" y="234532"/>
                </a:cubicBezTo>
                <a:cubicBezTo>
                  <a:pt x="5933177" y="509380"/>
                  <a:pt x="6046045" y="1067865"/>
                  <a:pt x="5771197" y="1481943"/>
                </a:cubicBezTo>
                <a:cubicBezTo>
                  <a:pt x="4612452" y="3227675"/>
                  <a:pt x="3453705" y="4973407"/>
                  <a:pt x="2294959" y="6719138"/>
                </a:cubicBezTo>
                <a:cubicBezTo>
                  <a:pt x="2020111" y="7133216"/>
                  <a:pt x="1461625" y="7246085"/>
                  <a:pt x="1047547" y="6971237"/>
                </a:cubicBezTo>
                <a:lnTo>
                  <a:pt x="1047549" y="6971236"/>
                </a:lnTo>
                <a:cubicBezTo>
                  <a:pt x="633471" y="6696388"/>
                  <a:pt x="520603" y="6137902"/>
                  <a:pt x="795451" y="5723824"/>
                </a:cubicBezTo>
                <a:lnTo>
                  <a:pt x="4271687" y="486630"/>
                </a:lnTo>
                <a:cubicBezTo>
                  <a:pt x="4443467" y="227831"/>
                  <a:pt x="4726043" y="86692"/>
                  <a:pt x="5014912" y="84333"/>
                </a:cubicBezTo>
                <a:close/>
                <a:moveTo>
                  <a:pt x="9245600" y="84333"/>
                </a:moveTo>
                <a:cubicBezTo>
                  <a:pt x="9418921" y="82918"/>
                  <a:pt x="9594508" y="131463"/>
                  <a:pt x="9749787" y="234531"/>
                </a:cubicBezTo>
                <a:cubicBezTo>
                  <a:pt x="10163865" y="509379"/>
                  <a:pt x="10276733" y="1067865"/>
                  <a:pt x="10001885" y="1481943"/>
                </a:cubicBezTo>
                <a:cubicBezTo>
                  <a:pt x="8843140" y="3227675"/>
                  <a:pt x="7684393" y="4973407"/>
                  <a:pt x="6525648" y="6719138"/>
                </a:cubicBezTo>
                <a:cubicBezTo>
                  <a:pt x="6250799" y="7133216"/>
                  <a:pt x="5692314" y="7246085"/>
                  <a:pt x="5278236" y="6971237"/>
                </a:cubicBezTo>
                <a:lnTo>
                  <a:pt x="5278237" y="6971236"/>
                </a:lnTo>
                <a:cubicBezTo>
                  <a:pt x="4864159" y="6696388"/>
                  <a:pt x="4751291" y="6137902"/>
                  <a:pt x="5026139" y="5723824"/>
                </a:cubicBezTo>
                <a:lnTo>
                  <a:pt x="8502375" y="486630"/>
                </a:lnTo>
                <a:cubicBezTo>
                  <a:pt x="8674155" y="227831"/>
                  <a:pt x="8956731" y="86692"/>
                  <a:pt x="9245600" y="84333"/>
                </a:cubicBezTo>
                <a:close/>
                <a:moveTo>
                  <a:pt x="7321422" y="22"/>
                </a:moveTo>
                <a:cubicBezTo>
                  <a:pt x="7452687" y="-1050"/>
                  <a:pt x="7585668" y="35717"/>
                  <a:pt x="7703269" y="113776"/>
                </a:cubicBezTo>
                <a:cubicBezTo>
                  <a:pt x="8016872" y="321932"/>
                  <a:pt x="8102353" y="744901"/>
                  <a:pt x="7894196" y="1058504"/>
                </a:cubicBezTo>
                <a:lnTo>
                  <a:pt x="4176448" y="6659553"/>
                </a:lnTo>
                <a:cubicBezTo>
                  <a:pt x="3968291" y="6973156"/>
                  <a:pt x="3545322" y="7058637"/>
                  <a:pt x="3231719" y="6850480"/>
                </a:cubicBezTo>
                <a:cubicBezTo>
                  <a:pt x="2918116" y="6642323"/>
                  <a:pt x="2832636" y="6219354"/>
                  <a:pt x="3040792" y="5905751"/>
                </a:cubicBezTo>
                <a:lnTo>
                  <a:pt x="6758540" y="304702"/>
                </a:lnTo>
                <a:cubicBezTo>
                  <a:pt x="6888638" y="108700"/>
                  <a:pt x="7102647" y="1809"/>
                  <a:pt x="7321422" y="22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92728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3883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524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556846" y="266651"/>
            <a:ext cx="8587153" cy="7321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556846" y="1252024"/>
            <a:ext cx="4660613" cy="0"/>
          </a:xfrm>
          <a:prstGeom prst="line">
            <a:avLst/>
          </a:prstGeom>
          <a:ln w="44450">
            <a:solidFill>
              <a:srgbClr val="40404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96000" y="273711"/>
            <a:ext cx="5777132" cy="6116855"/>
          </a:xfrm>
          <a:custGeom>
            <a:avLst/>
            <a:gdLst>
              <a:gd name="connsiteX0" fmla="*/ 1335667 w 5022369"/>
              <a:gd name="connsiteY0" fmla="*/ 0 h 5678420"/>
              <a:gd name="connsiteX1" fmla="*/ 2537996 w 5022369"/>
              <a:gd name="connsiteY1" fmla="*/ 0 h 5678420"/>
              <a:gd name="connsiteX2" fmla="*/ 2523693 w 5022369"/>
              <a:gd name="connsiteY2" fmla="*/ 187807 h 5678420"/>
              <a:gd name="connsiteX3" fmla="*/ 3339548 w 5022369"/>
              <a:gd name="connsiteY3" fmla="*/ 187807 h 5678420"/>
              <a:gd name="connsiteX4" fmla="*/ 3322181 w 5022369"/>
              <a:gd name="connsiteY4" fmla="*/ 415858 h 5678420"/>
              <a:gd name="connsiteX5" fmla="*/ 3811940 w 5022369"/>
              <a:gd name="connsiteY5" fmla="*/ 415858 h 5678420"/>
              <a:gd name="connsiteX6" fmla="*/ 3820040 w 5022369"/>
              <a:gd name="connsiteY6" fmla="*/ 309502 h 5678420"/>
              <a:gd name="connsiteX7" fmla="*/ 5022369 w 5022369"/>
              <a:gd name="connsiteY7" fmla="*/ 309502 h 5678420"/>
              <a:gd name="connsiteX8" fmla="*/ 4621593 w 5022369"/>
              <a:gd name="connsiteY8" fmla="*/ 5572064 h 5678420"/>
              <a:gd name="connsiteX9" fmla="*/ 3615086 w 5022369"/>
              <a:gd name="connsiteY9" fmla="*/ 5572064 h 5678420"/>
              <a:gd name="connsiteX10" fmla="*/ 3606986 w 5022369"/>
              <a:gd name="connsiteY10" fmla="*/ 5678420 h 5678420"/>
              <a:gd name="connsiteX11" fmla="*/ 2404657 w 5022369"/>
              <a:gd name="connsiteY11" fmla="*/ 5678420 h 5678420"/>
              <a:gd name="connsiteX12" fmla="*/ 2422025 w 5022369"/>
              <a:gd name="connsiteY12" fmla="*/ 5450369 h 5678420"/>
              <a:gd name="connsiteX13" fmla="*/ 1736443 w 5022369"/>
              <a:gd name="connsiteY13" fmla="*/ 5450369 h 5678420"/>
              <a:gd name="connsiteX14" fmla="*/ 1750745 w 5022369"/>
              <a:gd name="connsiteY14" fmla="*/ 5262562 h 5678420"/>
              <a:gd name="connsiteX15" fmla="*/ 1219668 w 5022369"/>
              <a:gd name="connsiteY15" fmla="*/ 5262562 h 5678420"/>
              <a:gd name="connsiteX16" fmla="*/ 1202329 w 5022369"/>
              <a:gd name="connsiteY16" fmla="*/ 5490240 h 5678420"/>
              <a:gd name="connsiteX17" fmla="*/ 0 w 5022369"/>
              <a:gd name="connsiteY17" fmla="*/ 5490240 h 5678420"/>
              <a:gd name="connsiteX18" fmla="*/ 400776 w 5022369"/>
              <a:gd name="connsiteY18" fmla="*/ 227678 h 5678420"/>
              <a:gd name="connsiteX19" fmla="*/ 1318328 w 5022369"/>
              <a:gd name="connsiteY19" fmla="*/ 227678 h 567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22369" h="5678420">
                <a:moveTo>
                  <a:pt x="1335667" y="0"/>
                </a:moveTo>
                <a:lnTo>
                  <a:pt x="2537996" y="0"/>
                </a:lnTo>
                <a:lnTo>
                  <a:pt x="2523693" y="187807"/>
                </a:lnTo>
                <a:lnTo>
                  <a:pt x="3339548" y="187807"/>
                </a:lnTo>
                <a:lnTo>
                  <a:pt x="3322181" y="415858"/>
                </a:lnTo>
                <a:lnTo>
                  <a:pt x="3811940" y="415858"/>
                </a:lnTo>
                <a:lnTo>
                  <a:pt x="3820040" y="309502"/>
                </a:lnTo>
                <a:lnTo>
                  <a:pt x="5022369" y="309502"/>
                </a:lnTo>
                <a:lnTo>
                  <a:pt x="4621593" y="5572064"/>
                </a:lnTo>
                <a:lnTo>
                  <a:pt x="3615086" y="5572064"/>
                </a:lnTo>
                <a:lnTo>
                  <a:pt x="3606986" y="5678420"/>
                </a:lnTo>
                <a:lnTo>
                  <a:pt x="2404657" y="5678420"/>
                </a:lnTo>
                <a:lnTo>
                  <a:pt x="2422025" y="5450369"/>
                </a:lnTo>
                <a:lnTo>
                  <a:pt x="1736443" y="5450369"/>
                </a:lnTo>
                <a:lnTo>
                  <a:pt x="1750745" y="5262562"/>
                </a:lnTo>
                <a:lnTo>
                  <a:pt x="1219668" y="5262562"/>
                </a:lnTo>
                <a:lnTo>
                  <a:pt x="1202329" y="5490240"/>
                </a:lnTo>
                <a:lnTo>
                  <a:pt x="0" y="5490240"/>
                </a:lnTo>
                <a:lnTo>
                  <a:pt x="400776" y="227678"/>
                </a:lnTo>
                <a:lnTo>
                  <a:pt x="1318328" y="2276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6775310"/>
            <a:ext cx="12192000" cy="82690"/>
            <a:chOff x="2055030" y="1463669"/>
            <a:chExt cx="2304256" cy="544908"/>
          </a:xfrm>
        </p:grpSpPr>
        <p:sp>
          <p:nvSpPr>
            <p:cNvPr id="16" name="Rectangle 1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0477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2FB455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944B9D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Lato Light"/>
              </a:endParaRPr>
            </a:p>
          </p:txBody>
        </p:sp>
      </p:grpSp>
      <p:sp>
        <p:nvSpPr>
          <p:cNvPr id="20" name="Rectangle 19"/>
          <p:cNvSpPr/>
          <p:nvPr userDrawn="1"/>
        </p:nvSpPr>
        <p:spPr>
          <a:xfrm>
            <a:off x="295421" y="253219"/>
            <a:ext cx="126609" cy="675249"/>
          </a:xfrm>
          <a:prstGeom prst="rect">
            <a:avLst/>
          </a:prstGeom>
          <a:solidFill>
            <a:srgbClr val="FFC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295421" y="928467"/>
            <a:ext cx="126609" cy="323557"/>
          </a:xfrm>
          <a:prstGeom prst="rect">
            <a:avLst/>
          </a:prstGeom>
          <a:solidFill>
            <a:srgbClr val="047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163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72720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44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946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6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90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56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27543" y="1917639"/>
            <a:ext cx="3059446" cy="4061316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926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88870" y="2137979"/>
            <a:ext cx="4366845" cy="250943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702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49447" y="2158080"/>
            <a:ext cx="2093101" cy="3714162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848496" y="325268"/>
            <a:ext cx="10515600" cy="920221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225946" y="6319389"/>
            <a:ext cx="432654" cy="432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11" tIns="22856" rIns="45711" bIns="22856" rtlCol="0" anchor="ctr"/>
          <a:lstStyle/>
          <a:p>
            <a:pPr algn="ctr">
              <a:defRPr/>
            </a:pPr>
            <a:endParaRPr lang="en-US" sz="9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296965" y="6381846"/>
            <a:ext cx="28878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>
              <a:defRPr/>
            </a:pPr>
            <a:fld id="{260E2A6B-A809-4840-BF14-8648BC0BDF87}" type="slidenum">
              <a:rPr lang="id-ID" sz="1400" b="1">
                <a:solidFill>
                  <a:prstClr val="white"/>
                </a:solidFill>
                <a:latin typeface="Lato Regular"/>
                <a:cs typeface="Raleway Light"/>
              </a:rPr>
              <a:pPr algn="ctr">
                <a:defRPr/>
              </a:pPr>
              <a:t>‹#›</a:t>
            </a:fld>
            <a:endParaRPr lang="id-ID" sz="1400" b="1">
              <a:solidFill>
                <a:prstClr val="white"/>
              </a:solidFill>
              <a:latin typeface="Lato Regular"/>
              <a:cs typeface="Raleway Light"/>
            </a:endParaRPr>
          </a:p>
        </p:txBody>
      </p:sp>
      <p:sp>
        <p:nvSpPr>
          <p:cNvPr id="6" name="Subtitle 2"/>
          <p:cNvSpPr txBox="1">
            <a:spLocks/>
          </p:cNvSpPr>
          <p:nvPr userDrawn="1"/>
        </p:nvSpPr>
        <p:spPr>
          <a:xfrm>
            <a:off x="3182204" y="1053894"/>
            <a:ext cx="5827593" cy="419558"/>
          </a:xfrm>
          <a:prstGeom prst="rect">
            <a:avLst/>
          </a:prstGeom>
        </p:spPr>
        <p:txBody>
          <a:bodyPr vert="horz" lIns="108745" tIns="54373" rIns="108745" bIns="54373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smtClean="0">
                <a:solidFill>
                  <a:prstClr val="white"/>
                </a:solidFill>
                <a:latin typeface="Lato Light"/>
              </a:rPr>
              <a:t>Subtitle About </a:t>
            </a:r>
            <a:r>
              <a:rPr lang="en-US" sz="1600" smtClean="0">
                <a:solidFill>
                  <a:srgbClr val="2580B7"/>
                </a:solidFill>
                <a:latin typeface="Lato Light"/>
              </a:rPr>
              <a:t>Your Company</a:t>
            </a:r>
            <a:endParaRPr lang="en-US" sz="1600">
              <a:solidFill>
                <a:srgbClr val="2580B7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65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/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6">
          <p15:clr>
            <a:srgbClr val="FBAE40"/>
          </p15:clr>
        </p15:guide>
        <p15:guide id="4" pos="7344">
          <p15:clr>
            <a:srgbClr val="FBAE40"/>
          </p15:clr>
        </p15:guide>
        <p15:guide id="5" orient="horz" pos="4176">
          <p15:clr>
            <a:srgbClr val="FBAE40"/>
          </p15:clr>
        </p15:guide>
        <p15:guide id="6" orient="horz" pos="14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41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66.xml"/><Relationship Id="rId26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90.xml"/><Relationship Id="rId25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85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13.xml"/><Relationship Id="rId24" Type="http://schemas.openxmlformats.org/officeDocument/2006/relationships/theme" Target="../theme/theme5.xml"/><Relationship Id="rId10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38.xml"/><Relationship Id="rId26" Type="http://schemas.openxmlformats.org/officeDocument/2006/relationships/slideLayout" Target="../slideLayouts/slideLayout139.xml"/><Relationship Id="rId27" Type="http://schemas.openxmlformats.org/officeDocument/2006/relationships/theme" Target="../theme/theme6.xml"/><Relationship Id="rId10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1542-EF8D-4EE2-AEB8-13C243A3E067}" type="datetimeFigureOut">
              <a:rPr lang="en-US" smtClean="0"/>
              <a:t>7/4/19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1ED2-3ADC-4A36-AD13-8BFD69F66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9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4" r:id="rId9"/>
    <p:sldLayoutId id="2147483660" r:id="rId10"/>
    <p:sldLayoutId id="2147483665" r:id="rId11"/>
    <p:sldLayoutId id="2147483663" r:id="rId12"/>
    <p:sldLayoutId id="2147483666" r:id="rId13"/>
    <p:sldLayoutId id="2147483656" r:id="rId14"/>
    <p:sldLayoutId id="2147483657" r:id="rId15"/>
    <p:sldLayoutId id="2147483658" r:id="rId16"/>
    <p:sldLayoutId id="2147483659" r:id="rId17"/>
    <p:sldLayoutId id="2147483668" r:id="rId18"/>
    <p:sldLayoutId id="2147483804" r:id="rId19"/>
    <p:sldLayoutId id="214748380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21542-EF8D-4EE2-AEB8-13C243A3E0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21ED2-3ADC-4A36-AD13-8BFD69F6615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06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  <p:sldLayoutId id="2147483827" r:id="rId20"/>
    <p:sldLayoutId id="214748382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353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623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3132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75000"/>
            </a:schemeClr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F81216-6529-4AF8-8863-A0E1CD9C19C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7/4/19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7726A7-6D1A-48E4-8185-F8BA2DC400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Lato Light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50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0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.wdp"/><Relationship Id="rId5" Type="http://schemas.openxmlformats.org/officeDocument/2006/relationships/image" Target="../media/image20.png"/><Relationship Id="rId6" Type="http://schemas.microsoft.com/office/2007/relationships/hdphoto" Target="../media/hdphoto2.wdp"/><Relationship Id="rId7" Type="http://schemas.openxmlformats.org/officeDocument/2006/relationships/image" Target="../media/image21.png"/><Relationship Id="rId8" Type="http://schemas.microsoft.com/office/2007/relationships/hdphoto" Target="../media/hdphoto3.wdp"/><Relationship Id="rId9" Type="http://schemas.openxmlformats.org/officeDocument/2006/relationships/image" Target="../media/image22.png"/><Relationship Id="rId10" Type="http://schemas.microsoft.com/office/2007/relationships/hdphoto" Target="../media/hdphoto4.wdp"/><Relationship Id="rId11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463" y="-7938"/>
            <a:ext cx="12192001" cy="6858001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2777451" y="3141030"/>
            <a:ext cx="1485900" cy="1528530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6528" y="593071"/>
            <a:ext cx="3868982" cy="3866123"/>
          </a:xfrm>
          <a:prstGeom prst="ellipse">
            <a:avLst/>
          </a:prstGeom>
          <a:solidFill>
            <a:schemeClr val="accent4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51634" y="2551969"/>
            <a:ext cx="3249612" cy="3249612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6232" y="4775107"/>
            <a:ext cx="523875" cy="523875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97625" y="1022238"/>
            <a:ext cx="3826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Gill Sans MT"/>
                <a:cs typeface="Gill Sans MT"/>
              </a:rPr>
              <a:t>CASSA </a:t>
            </a:r>
          </a:p>
          <a:p>
            <a:pPr lvl="0"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Gill Sans MT"/>
                <a:cs typeface="Gill Sans MT"/>
              </a:rPr>
              <a:t>2019</a:t>
            </a:r>
            <a:endParaRPr lang="en-US" sz="36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Gill Sans MT"/>
                <a:cs typeface="Gill Sans MT"/>
              </a:rPr>
              <a:t>Strategic </a:t>
            </a:r>
            <a:r>
              <a:rPr lang="en-US" sz="3600" dirty="0" smtClean="0">
                <a:solidFill>
                  <a:schemeClr val="bg1"/>
                </a:solidFill>
                <a:latin typeface="Gill Sans MT"/>
                <a:cs typeface="Gill Sans MT"/>
              </a:rPr>
              <a:t>Management</a:t>
            </a:r>
          </a:p>
          <a:p>
            <a:pPr lvl="0" algn="ctr">
              <a:defRPr/>
            </a:pPr>
            <a:r>
              <a:rPr lang="en-US" sz="3600" dirty="0">
                <a:solidFill>
                  <a:schemeClr val="bg1"/>
                </a:solidFill>
                <a:latin typeface="Gill Sans MT"/>
                <a:cs typeface="Gill Sans MT"/>
              </a:rPr>
              <a:t>a</a:t>
            </a:r>
            <a:r>
              <a:rPr lang="en-US" sz="3600" dirty="0" smtClean="0">
                <a:solidFill>
                  <a:schemeClr val="bg1"/>
                </a:solidFill>
                <a:latin typeface="Gill Sans MT"/>
                <a:cs typeface="Gill Sans MT"/>
              </a:rPr>
              <a:t>nd</a:t>
            </a:r>
            <a:r>
              <a:rPr lang="mr-IN" sz="3600" dirty="0" smtClean="0">
                <a:solidFill>
                  <a:schemeClr val="bg1"/>
                </a:solidFill>
                <a:latin typeface="Gill Sans MT"/>
                <a:cs typeface="Gill Sans MT"/>
              </a:rPr>
              <a:t>…</a:t>
            </a:r>
            <a:endParaRPr lang="en-US" sz="36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4465" y="72534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1840" y="6208231"/>
            <a:ext cx="578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Presented By: </a:t>
            </a:r>
            <a:r>
              <a:rPr lang="en-US" sz="2400" dirty="0" err="1" smtClean="0">
                <a:solidFill>
                  <a:prstClr val="white"/>
                </a:solidFill>
                <a:latin typeface="Gill Sans MT" panose="020B0502020104020203" pitchFamily="34" charset="0"/>
              </a:rPr>
              <a:t>CMCLeadership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and </a:t>
            </a:r>
            <a:r>
              <a:rPr lang="en-US" sz="2400" dirty="0" err="1" smtClean="0">
                <a:solidFill>
                  <a:prstClr val="white"/>
                </a:solidFill>
                <a:latin typeface="Gill Sans MT" panose="020B0502020104020203" pitchFamily="34" charset="0"/>
              </a:rPr>
              <a:t>Barragar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71474" y="2921621"/>
            <a:ext cx="28470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ata </a:t>
            </a:r>
            <a:r>
              <a:rPr lang="en-US" sz="3600" dirty="0">
                <a:solidFill>
                  <a:srgbClr val="FFFFFF"/>
                </a:solidFill>
                <a:latin typeface="Gill Sans MT"/>
                <a:cs typeface="Gill Sans MT"/>
              </a:rPr>
              <a:t>to </a:t>
            </a: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Support </a:t>
            </a:r>
            <a:r>
              <a:rPr lang="en-US" sz="3600" dirty="0">
                <a:solidFill>
                  <a:srgbClr val="FFFFFF"/>
                </a:solidFill>
                <a:latin typeface="Gill Sans MT"/>
                <a:cs typeface="Gill Sans MT"/>
              </a:rPr>
              <a:t>Student </a:t>
            </a: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Well-Being</a:t>
            </a:r>
            <a:endParaRPr lang="en-US" sz="3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9799" y="225354"/>
            <a:ext cx="1062846" cy="1093339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84103" y="5366721"/>
            <a:ext cx="822023" cy="822023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81098" y="2038849"/>
            <a:ext cx="523875" cy="523875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539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47725" y="152400"/>
            <a:ext cx="10515600" cy="920750"/>
          </a:xfrm>
        </p:spPr>
        <p:txBody>
          <a:bodyPr rtlCol="0">
            <a:normAutofit fontScale="90000"/>
          </a:bodyPr>
          <a:lstStyle/>
          <a:p>
            <a:pPr defTabSz="1087636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 smtClean="0"/>
              <a:t>An Effective Mission, Vision and </a:t>
            </a:r>
            <a:br>
              <a:rPr lang="en-US" dirty="0" smtClean="0"/>
            </a:br>
            <a:r>
              <a:rPr lang="en-US" dirty="0" smtClean="0"/>
              <a:t>Strategic Priorities</a:t>
            </a:r>
            <a:endParaRPr lang="en-US" sz="2200" dirty="0">
              <a:solidFill>
                <a:srgbClr val="2580B7"/>
              </a:solidFill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6028" y="1974419"/>
            <a:ext cx="75438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kern="0" dirty="0">
                <a:solidFill>
                  <a:srgbClr val="EAEAEA"/>
                </a:solidFill>
                <a:latin typeface="Gill Sans MT" panose="020B0502020104020203" pitchFamily="34" charset="0"/>
              </a:rPr>
              <a:t>Transparently developed with multiple school and </a:t>
            </a:r>
            <a:r>
              <a:rPr lang="en-US" altLang="en-US" sz="2800" kern="0" dirty="0" smtClean="0">
                <a:solidFill>
                  <a:srgbClr val="EAEAEA"/>
                </a:solidFill>
                <a:latin typeface="Gill Sans MT" panose="020B0502020104020203" pitchFamily="34" charset="0"/>
              </a:rPr>
              <a:t>District </a:t>
            </a:r>
            <a:r>
              <a:rPr lang="en-US" altLang="en-US" sz="2800" kern="0" dirty="0">
                <a:solidFill>
                  <a:srgbClr val="EAEAEA"/>
                </a:solidFill>
                <a:latin typeface="Gill Sans MT" panose="020B0502020104020203" pitchFamily="34" charset="0"/>
              </a:rPr>
              <a:t>stakeholders</a:t>
            </a:r>
            <a:endParaRPr lang="en-US" sz="2800" kern="0" dirty="0">
              <a:solidFill>
                <a:srgbClr val="EAEAEA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6028" y="3690940"/>
            <a:ext cx="8191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66FF"/>
              </a:buClr>
              <a:buSzPct val="70000"/>
              <a:defRPr/>
            </a:pPr>
            <a:r>
              <a:rPr lang="en-US" altLang="en-US" sz="2800" kern="0" dirty="0">
                <a:solidFill>
                  <a:srgbClr val="EAEAEA"/>
                </a:solidFill>
                <a:latin typeface="Gill Sans MT" panose="020B0502020104020203" pitchFamily="34" charset="0"/>
              </a:rPr>
              <a:t>Reflects parameters set by the </a:t>
            </a:r>
            <a:r>
              <a:rPr lang="en-US" altLang="en-US" sz="2800" kern="0" dirty="0" smtClean="0">
                <a:solidFill>
                  <a:srgbClr val="EAEAEA"/>
                </a:solidFill>
                <a:latin typeface="Gill Sans MT" panose="020B0502020104020203" pitchFamily="34" charset="0"/>
              </a:rPr>
              <a:t>province</a:t>
            </a:r>
            <a:endParaRPr lang="en-US" altLang="en-US" sz="2400" kern="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6028" y="5068456"/>
            <a:ext cx="82296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0066FF"/>
              </a:buClr>
              <a:buSzPct val="70000"/>
              <a:defRPr/>
            </a:pPr>
            <a:r>
              <a:rPr lang="en-US" altLang="en-US" sz="2800" kern="0" dirty="0">
                <a:solidFill>
                  <a:srgbClr val="EAEAEA"/>
                </a:solidFill>
                <a:latin typeface="Gill Sans MT" panose="020B0502020104020203" pitchFamily="34" charset="0"/>
              </a:rPr>
              <a:t>Understood and shared by almost all </a:t>
            </a:r>
            <a:r>
              <a:rPr lang="en-US" altLang="en-US" sz="2800" kern="0" dirty="0" smtClean="0">
                <a:solidFill>
                  <a:srgbClr val="EAEAEA"/>
                </a:solidFill>
                <a:latin typeface="Gill Sans MT" panose="020B0502020104020203" pitchFamily="34" charset="0"/>
              </a:rPr>
              <a:t>staff</a:t>
            </a:r>
            <a:endParaRPr lang="en-US" altLang="en-US" sz="2800" kern="0" dirty="0">
              <a:solidFill>
                <a:srgbClr val="EAEAEA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2369" y="6059488"/>
            <a:ext cx="103672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0066FF"/>
              </a:buClr>
              <a:buSzPct val="70000"/>
              <a:defRPr/>
            </a:pPr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(</a:t>
            </a:r>
            <a:r>
              <a:rPr lang="en-US" sz="20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Leithwood</a:t>
            </a:r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Gill Sans MT" panose="020B0502020104020203" pitchFamily="34" charset="0"/>
              </a:rPr>
              <a:t>, K. (2011). Characteristics of High Performing School Systems in Ontario)</a:t>
            </a:r>
            <a:endParaRPr lang="en-US" altLang="en-US" sz="2000" b="1">
              <a:solidFill>
                <a:schemeClr val="accent2">
                  <a:lumMod val="60000"/>
                  <a:lumOff val="40000"/>
                </a:schemeClr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6631" name="Group 10"/>
          <p:cNvGrpSpPr>
            <a:grpSpLocks/>
          </p:cNvGrpSpPr>
          <p:nvPr/>
        </p:nvGrpSpPr>
        <p:grpSpPr bwMode="auto">
          <a:xfrm>
            <a:off x="1588872" y="1906156"/>
            <a:ext cx="1077913" cy="1022350"/>
            <a:chOff x="3148484" y="5388323"/>
            <a:chExt cx="635053" cy="602958"/>
          </a:xfrm>
        </p:grpSpPr>
        <p:sp>
          <p:nvSpPr>
            <p:cNvPr id="12" name="Rounded Rectangle 11"/>
            <p:cNvSpPr/>
            <p:nvPr/>
          </p:nvSpPr>
          <p:spPr>
            <a:xfrm>
              <a:off x="3148484" y="5388323"/>
              <a:ext cx="635053" cy="602958"/>
            </a:xfrm>
            <a:prstGeom prst="roundRect">
              <a:avLst>
                <a:gd name="adj" fmla="val 12543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636" name="Freeform 12"/>
            <p:cNvSpPr>
              <a:spLocks noEditPoints="1"/>
            </p:cNvSpPr>
            <p:nvPr/>
          </p:nvSpPr>
          <p:spPr bwMode="auto">
            <a:xfrm>
              <a:off x="3239300" y="5506504"/>
              <a:ext cx="453419" cy="366595"/>
            </a:xfrm>
            <a:custGeom>
              <a:avLst/>
              <a:gdLst>
                <a:gd name="T0" fmla="*/ 2147483646 w 109"/>
                <a:gd name="T1" fmla="*/ 2147483646 h 88"/>
                <a:gd name="T2" fmla="*/ 2147483646 w 109"/>
                <a:gd name="T3" fmla="*/ 2147483646 h 88"/>
                <a:gd name="T4" fmla="*/ 2147483646 w 109"/>
                <a:gd name="T5" fmla="*/ 2147483646 h 88"/>
                <a:gd name="T6" fmla="*/ 2147483646 w 109"/>
                <a:gd name="T7" fmla="*/ 0 h 88"/>
                <a:gd name="T8" fmla="*/ 2147483646 w 109"/>
                <a:gd name="T9" fmla="*/ 2147483646 h 88"/>
                <a:gd name="T10" fmla="*/ 2147483646 w 109"/>
                <a:gd name="T11" fmla="*/ 2147483646 h 88"/>
                <a:gd name="T12" fmla="*/ 2147483646 w 109"/>
                <a:gd name="T13" fmla="*/ 2147483646 h 88"/>
                <a:gd name="T14" fmla="*/ 2147483646 w 109"/>
                <a:gd name="T15" fmla="*/ 2147483646 h 88"/>
                <a:gd name="T16" fmla="*/ 2147483646 w 109"/>
                <a:gd name="T17" fmla="*/ 2147483646 h 88"/>
                <a:gd name="T18" fmla="*/ 0 w 109"/>
                <a:gd name="T19" fmla="*/ 2147483646 h 88"/>
                <a:gd name="T20" fmla="*/ 2147483646 w 109"/>
                <a:gd name="T21" fmla="*/ 2147483646 h 88"/>
                <a:gd name="T22" fmla="*/ 2147483646 w 109"/>
                <a:gd name="T23" fmla="*/ 2147483646 h 88"/>
                <a:gd name="T24" fmla="*/ 2147483646 w 109"/>
                <a:gd name="T25" fmla="*/ 2147483646 h 88"/>
                <a:gd name="T26" fmla="*/ 2147483646 w 109"/>
                <a:gd name="T27" fmla="*/ 2147483646 h 88"/>
                <a:gd name="T28" fmla="*/ 2147483646 w 109"/>
                <a:gd name="T29" fmla="*/ 2147483646 h 88"/>
                <a:gd name="T30" fmla="*/ 2147483646 w 109"/>
                <a:gd name="T31" fmla="*/ 2147483646 h 88"/>
                <a:gd name="T32" fmla="*/ 2147483646 w 109"/>
                <a:gd name="T33" fmla="*/ 2147483646 h 88"/>
                <a:gd name="T34" fmla="*/ 2147483646 w 109"/>
                <a:gd name="T35" fmla="*/ 2147483646 h 88"/>
                <a:gd name="T36" fmla="*/ 2147483646 w 109"/>
                <a:gd name="T37" fmla="*/ 2147483646 h 88"/>
                <a:gd name="T38" fmla="*/ 2147483646 w 109"/>
                <a:gd name="T39" fmla="*/ 2147483646 h 88"/>
                <a:gd name="T40" fmla="*/ 2147483646 w 109"/>
                <a:gd name="T41" fmla="*/ 2147483646 h 88"/>
                <a:gd name="T42" fmla="*/ 2147483646 w 109"/>
                <a:gd name="T43" fmla="*/ 2147483646 h 88"/>
                <a:gd name="T44" fmla="*/ 2147483646 w 109"/>
                <a:gd name="T45" fmla="*/ 2147483646 h 88"/>
                <a:gd name="T46" fmla="*/ 2147483646 w 109"/>
                <a:gd name="T47" fmla="*/ 2147483646 h 88"/>
                <a:gd name="T48" fmla="*/ 2147483646 w 109"/>
                <a:gd name="T49" fmla="*/ 2147483646 h 88"/>
                <a:gd name="T50" fmla="*/ 2147483646 w 109"/>
                <a:gd name="T51" fmla="*/ 2147483646 h 88"/>
                <a:gd name="T52" fmla="*/ 2147483646 w 109"/>
                <a:gd name="T53" fmla="*/ 2147483646 h 88"/>
                <a:gd name="T54" fmla="*/ 2147483646 w 109"/>
                <a:gd name="T55" fmla="*/ 2147483646 h 88"/>
                <a:gd name="T56" fmla="*/ 2147483646 w 109"/>
                <a:gd name="T57" fmla="*/ 2147483646 h 88"/>
                <a:gd name="T58" fmla="*/ 2147483646 w 109"/>
                <a:gd name="T59" fmla="*/ 2147483646 h 88"/>
                <a:gd name="T60" fmla="*/ 2147483646 w 109"/>
                <a:gd name="T61" fmla="*/ 2147483646 h 88"/>
                <a:gd name="T62" fmla="*/ 2147483646 w 109"/>
                <a:gd name="T63" fmla="*/ 2147483646 h 88"/>
                <a:gd name="T64" fmla="*/ 2147483646 w 109"/>
                <a:gd name="T65" fmla="*/ 2147483646 h 88"/>
                <a:gd name="T66" fmla="*/ 2147483646 w 109"/>
                <a:gd name="T67" fmla="*/ 2147483646 h 8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2" name="Freeform 266"/>
          <p:cNvSpPr>
            <a:spLocks noChangeAspect="1" noChangeArrowheads="1"/>
          </p:cNvSpPr>
          <p:nvPr/>
        </p:nvSpPr>
        <p:spPr bwMode="auto">
          <a:xfrm flipH="1">
            <a:off x="1665866" y="4828744"/>
            <a:ext cx="923925" cy="1003300"/>
          </a:xfrm>
          <a:custGeom>
            <a:avLst/>
            <a:gdLst>
              <a:gd name="T0" fmla="*/ 2147483646 w 863"/>
              <a:gd name="T1" fmla="*/ 2147483646 h 954"/>
              <a:gd name="T2" fmla="*/ 2147483646 w 863"/>
              <a:gd name="T3" fmla="*/ 2147483646 h 954"/>
              <a:gd name="T4" fmla="*/ 2147483646 w 863"/>
              <a:gd name="T5" fmla="*/ 2147483646 h 954"/>
              <a:gd name="T6" fmla="*/ 2147483646 w 863"/>
              <a:gd name="T7" fmla="*/ 2147483646 h 954"/>
              <a:gd name="T8" fmla="*/ 2147483646 w 863"/>
              <a:gd name="T9" fmla="*/ 2147483646 h 954"/>
              <a:gd name="T10" fmla="*/ 2147483646 w 863"/>
              <a:gd name="T11" fmla="*/ 2147483646 h 954"/>
              <a:gd name="T12" fmla="*/ 2147483646 w 863"/>
              <a:gd name="T13" fmla="*/ 2147483646 h 954"/>
              <a:gd name="T14" fmla="*/ 2147483646 w 863"/>
              <a:gd name="T15" fmla="*/ 2147483646 h 954"/>
              <a:gd name="T16" fmla="*/ 2147483646 w 863"/>
              <a:gd name="T17" fmla="*/ 2147483646 h 954"/>
              <a:gd name="T18" fmla="*/ 2147483646 w 863"/>
              <a:gd name="T19" fmla="*/ 2147483646 h 954"/>
              <a:gd name="T20" fmla="*/ 2147483646 w 863"/>
              <a:gd name="T21" fmla="*/ 2147483646 h 954"/>
              <a:gd name="T22" fmla="*/ 2147483646 w 863"/>
              <a:gd name="T23" fmla="*/ 2147483646 h 954"/>
              <a:gd name="T24" fmla="*/ 2147483646 w 863"/>
              <a:gd name="T25" fmla="*/ 2147483646 h 954"/>
              <a:gd name="T26" fmla="*/ 2147483646 w 863"/>
              <a:gd name="T27" fmla="*/ 2147483646 h 954"/>
              <a:gd name="T28" fmla="*/ 2147483646 w 863"/>
              <a:gd name="T29" fmla="*/ 2147483646 h 954"/>
              <a:gd name="T30" fmla="*/ 2147483646 w 863"/>
              <a:gd name="T31" fmla="*/ 2147483646 h 954"/>
              <a:gd name="T32" fmla="*/ 2147483646 w 863"/>
              <a:gd name="T33" fmla="*/ 2147483646 h 954"/>
              <a:gd name="T34" fmla="*/ 2147483646 w 863"/>
              <a:gd name="T35" fmla="*/ 2147483646 h 954"/>
              <a:gd name="T36" fmla="*/ 2147483646 w 863"/>
              <a:gd name="T37" fmla="*/ 2147483646 h 954"/>
              <a:gd name="T38" fmla="*/ 2147483646 w 863"/>
              <a:gd name="T39" fmla="*/ 2147483646 h 954"/>
              <a:gd name="T40" fmla="*/ 2147483646 w 863"/>
              <a:gd name="T41" fmla="*/ 2147483646 h 954"/>
              <a:gd name="T42" fmla="*/ 2147483646 w 863"/>
              <a:gd name="T43" fmla="*/ 2147483646 h 954"/>
              <a:gd name="T44" fmla="*/ 2147483646 w 863"/>
              <a:gd name="T45" fmla="*/ 2147483646 h 954"/>
              <a:gd name="T46" fmla="*/ 2147483646 w 863"/>
              <a:gd name="T47" fmla="*/ 2147483646 h 954"/>
              <a:gd name="T48" fmla="*/ 2147483646 w 863"/>
              <a:gd name="T49" fmla="*/ 2147483646 h 954"/>
              <a:gd name="T50" fmla="*/ 2147483646 w 863"/>
              <a:gd name="T51" fmla="*/ 2147483646 h 954"/>
              <a:gd name="T52" fmla="*/ 2147483646 w 863"/>
              <a:gd name="T53" fmla="*/ 2147483646 h 954"/>
              <a:gd name="T54" fmla="*/ 2147483646 w 863"/>
              <a:gd name="T55" fmla="*/ 2147483646 h 954"/>
              <a:gd name="T56" fmla="*/ 2147483646 w 863"/>
              <a:gd name="T57" fmla="*/ 2147483646 h 954"/>
              <a:gd name="T58" fmla="*/ 2147483646 w 863"/>
              <a:gd name="T59" fmla="*/ 2147483646 h 954"/>
              <a:gd name="T60" fmla="*/ 2147483646 w 863"/>
              <a:gd name="T61" fmla="*/ 2147483646 h 954"/>
              <a:gd name="T62" fmla="*/ 2147483646 w 863"/>
              <a:gd name="T63" fmla="*/ 2147483646 h 954"/>
              <a:gd name="T64" fmla="*/ 2147483646 w 863"/>
              <a:gd name="T65" fmla="*/ 2147483646 h 954"/>
              <a:gd name="T66" fmla="*/ 2147483646 w 863"/>
              <a:gd name="T67" fmla="*/ 2147483646 h 954"/>
              <a:gd name="T68" fmla="*/ 2147483646 w 863"/>
              <a:gd name="T69" fmla="*/ 2147483646 h 954"/>
              <a:gd name="T70" fmla="*/ 2147483646 w 863"/>
              <a:gd name="T71" fmla="*/ 2147483646 h 954"/>
              <a:gd name="T72" fmla="*/ 2147483646 w 863"/>
              <a:gd name="T73" fmla="*/ 2147483646 h 954"/>
              <a:gd name="T74" fmla="*/ 2147483646 w 863"/>
              <a:gd name="T75" fmla="*/ 2147483646 h 954"/>
              <a:gd name="T76" fmla="*/ 2147483646 w 863"/>
              <a:gd name="T77" fmla="*/ 2147483646 h 954"/>
              <a:gd name="T78" fmla="*/ 2147483646 w 863"/>
              <a:gd name="T79" fmla="*/ 2147483646 h 954"/>
              <a:gd name="T80" fmla="*/ 2147483646 w 863"/>
              <a:gd name="T81" fmla="*/ 2147483646 h 954"/>
              <a:gd name="T82" fmla="*/ 2147483646 w 863"/>
              <a:gd name="T83" fmla="*/ 2147483646 h 954"/>
              <a:gd name="T84" fmla="*/ 2147483646 w 863"/>
              <a:gd name="T85" fmla="*/ 2147483646 h 954"/>
              <a:gd name="T86" fmla="*/ 2147483646 w 863"/>
              <a:gd name="T87" fmla="*/ 2147483646 h 954"/>
              <a:gd name="T88" fmla="*/ 2147483646 w 863"/>
              <a:gd name="T89" fmla="*/ 2147483646 h 954"/>
              <a:gd name="T90" fmla="*/ 2147483646 w 863"/>
              <a:gd name="T91" fmla="*/ 2147483646 h 95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 lIns="182843" tIns="91422" rIns="182843" bIns="91422" anchor="ctr"/>
          <a:lstStyle/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561091" y="3380799"/>
            <a:ext cx="1133475" cy="1133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>
              <a:solidFill>
                <a:schemeClr val="bg1"/>
              </a:solidFill>
            </a:endParaRPr>
          </a:p>
        </p:txBody>
      </p:sp>
      <p:sp>
        <p:nvSpPr>
          <p:cNvPr id="26634" name="Freeform 15"/>
          <p:cNvSpPr>
            <a:spLocks noEditPoints="1"/>
          </p:cNvSpPr>
          <p:nvPr/>
        </p:nvSpPr>
        <p:spPr bwMode="auto">
          <a:xfrm>
            <a:off x="1901609" y="3672899"/>
            <a:ext cx="452438" cy="549275"/>
          </a:xfrm>
          <a:custGeom>
            <a:avLst/>
            <a:gdLst>
              <a:gd name="T0" fmla="*/ 0 w 77"/>
              <a:gd name="T1" fmla="*/ 2147483646 h 93"/>
              <a:gd name="T2" fmla="*/ 2147483646 w 77"/>
              <a:gd name="T3" fmla="*/ 2147483646 h 93"/>
              <a:gd name="T4" fmla="*/ 2147483646 w 77"/>
              <a:gd name="T5" fmla="*/ 2147483646 h 93"/>
              <a:gd name="T6" fmla="*/ 2147483646 w 77"/>
              <a:gd name="T7" fmla="*/ 2147483646 h 93"/>
              <a:gd name="T8" fmla="*/ 2147483646 w 77"/>
              <a:gd name="T9" fmla="*/ 2147483646 h 93"/>
              <a:gd name="T10" fmla="*/ 2147483646 w 77"/>
              <a:gd name="T11" fmla="*/ 2147483646 h 93"/>
              <a:gd name="T12" fmla="*/ 2147483646 w 77"/>
              <a:gd name="T13" fmla="*/ 2147483646 h 93"/>
              <a:gd name="T14" fmla="*/ 2147483646 w 77"/>
              <a:gd name="T15" fmla="*/ 2147483646 h 93"/>
              <a:gd name="T16" fmla="*/ 2147483646 w 77"/>
              <a:gd name="T17" fmla="*/ 2147483646 h 93"/>
              <a:gd name="T18" fmla="*/ 2147483646 w 77"/>
              <a:gd name="T19" fmla="*/ 2147483646 h 93"/>
              <a:gd name="T20" fmla="*/ 2147483646 w 77"/>
              <a:gd name="T21" fmla="*/ 2147483646 h 93"/>
              <a:gd name="T22" fmla="*/ 2147483646 w 77"/>
              <a:gd name="T23" fmla="*/ 2147483646 h 93"/>
              <a:gd name="T24" fmla="*/ 2147483646 w 77"/>
              <a:gd name="T25" fmla="*/ 2147483646 h 93"/>
              <a:gd name="T26" fmla="*/ 2147483646 w 77"/>
              <a:gd name="T27" fmla="*/ 2147483646 h 93"/>
              <a:gd name="T28" fmla="*/ 2147483646 w 77"/>
              <a:gd name="T29" fmla="*/ 2147483646 h 93"/>
              <a:gd name="T30" fmla="*/ 2147483646 w 77"/>
              <a:gd name="T31" fmla="*/ 2147483646 h 93"/>
              <a:gd name="T32" fmla="*/ 2147483646 w 77"/>
              <a:gd name="T33" fmla="*/ 2147483646 h 93"/>
              <a:gd name="T34" fmla="*/ 2147483646 w 77"/>
              <a:gd name="T35" fmla="*/ 2147483646 h 93"/>
              <a:gd name="T36" fmla="*/ 2147483646 w 77"/>
              <a:gd name="T37" fmla="*/ 2147483646 h 93"/>
              <a:gd name="T38" fmla="*/ 2147483646 w 77"/>
              <a:gd name="T39" fmla="*/ 2147483646 h 93"/>
              <a:gd name="T40" fmla="*/ 2147483646 w 77"/>
              <a:gd name="T41" fmla="*/ 2147483646 h 93"/>
              <a:gd name="T42" fmla="*/ 2147483646 w 77"/>
              <a:gd name="T43" fmla="*/ 2147483646 h 93"/>
              <a:gd name="T44" fmla="*/ 2147483646 w 77"/>
              <a:gd name="T45" fmla="*/ 2147483646 h 93"/>
              <a:gd name="T46" fmla="*/ 2147483646 w 77"/>
              <a:gd name="T47" fmla="*/ 2147483646 h 93"/>
              <a:gd name="T48" fmla="*/ 2147483646 w 77"/>
              <a:gd name="T49" fmla="*/ 2147483646 h 93"/>
              <a:gd name="T50" fmla="*/ 2147483646 w 77"/>
              <a:gd name="T51" fmla="*/ 2147483646 h 93"/>
              <a:gd name="T52" fmla="*/ 2147483646 w 77"/>
              <a:gd name="T53" fmla="*/ 2147483646 h 93"/>
              <a:gd name="T54" fmla="*/ 2147483646 w 77"/>
              <a:gd name="T55" fmla="*/ 2147483646 h 93"/>
              <a:gd name="T56" fmla="*/ 2147483646 w 77"/>
              <a:gd name="T57" fmla="*/ 2147483646 h 93"/>
              <a:gd name="T58" fmla="*/ 2147483646 w 77"/>
              <a:gd name="T59" fmla="*/ 2147483646 h 93"/>
              <a:gd name="T60" fmla="*/ 2147483646 w 77"/>
              <a:gd name="T61" fmla="*/ 2147483646 h 93"/>
              <a:gd name="T62" fmla="*/ 2147483646 w 77"/>
              <a:gd name="T63" fmla="*/ 2147483646 h 93"/>
              <a:gd name="T64" fmla="*/ 2147483646 w 77"/>
              <a:gd name="T65" fmla="*/ 2147483646 h 93"/>
              <a:gd name="T66" fmla="*/ 2147483646 w 77"/>
              <a:gd name="T67" fmla="*/ 2147483646 h 93"/>
              <a:gd name="T68" fmla="*/ 2147483646 w 77"/>
              <a:gd name="T69" fmla="*/ 2147483646 h 93"/>
              <a:gd name="T70" fmla="*/ 2147483646 w 77"/>
              <a:gd name="T71" fmla="*/ 2147483646 h 93"/>
              <a:gd name="T72" fmla="*/ 2147483646 w 77"/>
              <a:gd name="T73" fmla="*/ 0 h 93"/>
              <a:gd name="T74" fmla="*/ 2147483646 w 77"/>
              <a:gd name="T75" fmla="*/ 2147483646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 consultation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364" y="1647626"/>
            <a:ext cx="114761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Gill Sans MT"/>
                <a:cs typeface="Gill Sans MT"/>
              </a:rPr>
              <a:t>Provide input for our Strategic </a:t>
            </a:r>
            <a:r>
              <a:rPr lang="en-US" sz="2800" dirty="0" smtClean="0">
                <a:solidFill>
                  <a:srgbClr val="FFFFFF"/>
                </a:solidFill>
                <a:latin typeface="Gill Sans MT"/>
                <a:cs typeface="Gill Sans MT"/>
              </a:rPr>
              <a:t>Plan</a:t>
            </a:r>
            <a:r>
              <a:rPr lang="en-US" sz="2800" dirty="0">
                <a:solidFill>
                  <a:srgbClr val="FFFFFF"/>
                </a:solidFill>
                <a:latin typeface="Gill Sans MT"/>
                <a:cs typeface="Gill Sans MT"/>
              </a:rPr>
              <a:t>!</a:t>
            </a:r>
            <a:endParaRPr lang="en-US" sz="2800" dirty="0" smtClean="0">
              <a:solidFill>
                <a:srgbClr val="FFFFFF"/>
              </a:solidFill>
              <a:latin typeface="Gill Sans MT"/>
              <a:cs typeface="Gill Sans MT"/>
            </a:endParaRPr>
          </a:p>
          <a:p>
            <a:endParaRPr lang="en-US" sz="2800" b="1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To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make sure we get our plan right, we need to hear from you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!</a:t>
            </a:r>
          </a:p>
          <a:p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We value your feedback in the planning process. Our 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MYSP input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process is about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491" y="4570936"/>
            <a:ext cx="53201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Valuing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voices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Gathering 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feedback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Identifying strengths and sharing new ideas</a:t>
            </a:r>
          </a:p>
          <a:p>
            <a:endParaRPr lang="en-US" sz="2800" dirty="0">
              <a:latin typeface="Gill Sans MT"/>
              <a:cs typeface="Gill Sans M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8363" y="4570936"/>
            <a:ext cx="5564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Coming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together as a community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Your ideas will help us create our strategic plan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.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Data that informs our plan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>
              <a:buClr>
                <a:schemeClr val="accent2"/>
              </a:buClr>
            </a:pPr>
            <a:endParaRPr lang="en-US" sz="280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51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well-being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2909" y="1628796"/>
            <a:ext cx="7111999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primary work of district leaders is to improve the learning and well being of students. High performing districts make important </a:t>
            </a:r>
            <a:r>
              <a:rPr lang="en-US" sz="3200" dirty="0" smtClean="0">
                <a:solidFill>
                  <a:schemeClr val="bg1"/>
                </a:solidFill>
                <a:latin typeface="Gill Sans MT"/>
                <a:cs typeface="Gill Sans MT"/>
              </a:rPr>
              <a:t>contributions</a:t>
            </a:r>
            <a:r>
              <a:rPr lang="en-US" sz="3200" dirty="0" smtClean="0">
                <a:solidFill>
                  <a:schemeClr val="bg1"/>
                </a:solidFill>
              </a:rPr>
              <a:t> to the achievement and well being of students. 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They openly make it a priority in their strategic plan and create high Performance expectations for students and staff.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 descr="adult-business-meeting-business-people-143807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r="40199"/>
          <a:stretch/>
        </p:blipFill>
        <p:spPr>
          <a:xfrm>
            <a:off x="0" y="1362363"/>
            <a:ext cx="4456545" cy="55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829" y="2392709"/>
            <a:ext cx="10515600" cy="4818232"/>
          </a:xfrm>
        </p:spPr>
        <p:txBody>
          <a:bodyPr>
            <a:normAutofit/>
          </a:bodyPr>
          <a:lstStyle/>
          <a:p>
            <a:r>
              <a:rPr lang="en-US" dirty="0"/>
              <a:t>W</a:t>
            </a:r>
            <a:r>
              <a:rPr lang="en-US" dirty="0" smtClean="0"/>
              <a:t>ell-being </a:t>
            </a:r>
            <a:r>
              <a:rPr lang="en-US" dirty="0"/>
              <a:t>is </a:t>
            </a:r>
            <a:r>
              <a:rPr lang="en-US" dirty="0" smtClean="0"/>
              <a:t>selected </a:t>
            </a:r>
            <a:r>
              <a:rPr lang="en-US" dirty="0"/>
              <a:t>frequently as a strategic priority in Strategic Plans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dirty="0" smtClean="0"/>
              <a:t>How effectively do you track progress?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042" y="864842"/>
            <a:ext cx="285317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182" y="334241"/>
            <a:ext cx="7403671" cy="6239612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5950" y="348676"/>
            <a:ext cx="4041003" cy="920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Gill Sans MT"/>
                <a:cs typeface="Gill Sans MT"/>
              </a:rPr>
              <a:t>York </a:t>
            </a:r>
          </a:p>
          <a:p>
            <a:r>
              <a:rPr lang="en-US" sz="4000" b="1" dirty="0" smtClean="0">
                <a:latin typeface="Gill Sans MT"/>
                <a:cs typeface="Gill Sans MT"/>
              </a:rPr>
              <a:t>Regions</a:t>
            </a:r>
          </a:p>
          <a:p>
            <a:r>
              <a:rPr lang="en-US" sz="4000" b="1" dirty="0" smtClean="0">
                <a:latin typeface="Gill Sans MT"/>
                <a:cs typeface="Gill Sans MT"/>
              </a:rPr>
              <a:t>Priorities</a:t>
            </a:r>
            <a:endParaRPr lang="en-US" sz="4000" b="1" dirty="0">
              <a:latin typeface="Gill Sans MT"/>
              <a:cs typeface="Gill Sans M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42638" y="2193636"/>
            <a:ext cx="2690089" cy="19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4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Thames Valley District School Board Priority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8001" y="1857930"/>
            <a:ext cx="11222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Gill Sans MT"/>
                <a:cs typeface="Gill Sans MT"/>
              </a:rPr>
              <a:t>ACHIEVEMENT </a:t>
            </a:r>
            <a:r>
              <a:rPr lang="en-US" sz="2800" b="1" dirty="0" smtClean="0">
                <a:solidFill>
                  <a:schemeClr val="accent4"/>
                </a:solidFill>
                <a:latin typeface="Gill Sans MT"/>
                <a:cs typeface="Gill Sans MT"/>
              </a:rPr>
              <a:t>&amp; </a:t>
            </a:r>
            <a:r>
              <a:rPr lang="en-US" sz="2800" b="1" dirty="0">
                <a:solidFill>
                  <a:schemeClr val="accent4"/>
                </a:solidFill>
                <a:latin typeface="Gill Sans MT"/>
                <a:cs typeface="Gill Sans MT"/>
              </a:rPr>
              <a:t>WELL-BEING: </a:t>
            </a:r>
            <a:endParaRPr lang="en-US" sz="2800" b="1" dirty="0" smtClean="0">
              <a:solidFill>
                <a:schemeClr val="accent4"/>
              </a:solidFill>
              <a:latin typeface="Gill Sans MT"/>
              <a:cs typeface="Gill Sans MT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We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engage in innovative learning experiences that promote e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xcellence in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student achievement and well-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being</a:t>
            </a:r>
          </a:p>
          <a:p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r>
              <a:rPr lang="en-US" sz="2800" b="1" dirty="0" smtClean="0">
                <a:solidFill>
                  <a:srgbClr val="FFC000"/>
                </a:solidFill>
                <a:latin typeface="Gill Sans MT"/>
                <a:cs typeface="Gill Sans MT"/>
              </a:rPr>
              <a:t>GOALS:</a:t>
            </a: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More </a:t>
            </a: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students demonstrate growth and achieve student learning outcomes with a specific focus 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on numeracy and literacy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Staff will demonstrate excellence in instructional 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practices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>
                <a:solidFill>
                  <a:schemeClr val="bg1"/>
                </a:solidFill>
                <a:latin typeface="Gill Sans MT"/>
                <a:cs typeface="Gill Sans MT"/>
              </a:rPr>
              <a:t>Enhance the safety and well-being of students and </a:t>
            </a:r>
            <a:r>
              <a:rPr lang="en-US" sz="2800" dirty="0" smtClean="0">
                <a:solidFill>
                  <a:schemeClr val="bg1"/>
                </a:solidFill>
                <a:latin typeface="Gill Sans MT"/>
                <a:cs typeface="Gill Sans MT"/>
              </a:rPr>
              <a:t>staff</a:t>
            </a:r>
            <a:endParaRPr lang="en-US" sz="28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225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7463" y="-7938"/>
            <a:ext cx="12192001" cy="6858001"/>
          </a:xfrm>
          <a:prstGeom prst="rect">
            <a:avLst/>
          </a:prstGeom>
          <a:solidFill>
            <a:schemeClr val="tx2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Oval 6"/>
          <p:cNvSpPr/>
          <p:nvPr/>
        </p:nvSpPr>
        <p:spPr>
          <a:xfrm>
            <a:off x="2777451" y="3141030"/>
            <a:ext cx="1485900" cy="1528530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6528" y="593071"/>
            <a:ext cx="3868982" cy="3866123"/>
          </a:xfrm>
          <a:prstGeom prst="ellipse">
            <a:avLst/>
          </a:prstGeom>
          <a:solidFill>
            <a:schemeClr val="accent4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51634" y="2551969"/>
            <a:ext cx="3249612" cy="3249612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6232" y="4775107"/>
            <a:ext cx="523875" cy="523875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97625" y="1022238"/>
            <a:ext cx="382622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CA" sz="3600" b="1" dirty="0" smtClean="0">
                <a:solidFill>
                  <a:prstClr val="white"/>
                </a:solidFill>
                <a:latin typeface="Gill Sans MT"/>
                <a:cs typeface="Gill Sans MT"/>
              </a:rPr>
              <a:t>How </a:t>
            </a:r>
            <a:r>
              <a:rPr lang="en-US" sz="3600" b="1" dirty="0" smtClean="0">
                <a:solidFill>
                  <a:prstClr val="white"/>
                </a:solidFill>
                <a:latin typeface="Gill Sans MT"/>
                <a:cs typeface="Gill Sans MT"/>
              </a:rPr>
              <a:t>do</a:t>
            </a:r>
          </a:p>
          <a:p>
            <a:pPr algn="ctr">
              <a:defRPr/>
            </a:pPr>
            <a:r>
              <a:rPr lang="tr-TR" sz="3600" b="1" dirty="0" smtClean="0">
                <a:solidFill>
                  <a:prstClr val="white"/>
                </a:solidFill>
                <a:latin typeface="Gill Sans MT"/>
                <a:cs typeface="Gill Sans MT"/>
              </a:rPr>
              <a:t>y</a:t>
            </a:r>
            <a:r>
              <a:rPr lang="en-US" sz="3600" b="1" dirty="0" err="1" smtClean="0">
                <a:solidFill>
                  <a:prstClr val="white"/>
                </a:solidFill>
                <a:latin typeface="Gill Sans MT"/>
                <a:cs typeface="Gill Sans MT"/>
              </a:rPr>
              <a:t>ou</a:t>
            </a:r>
            <a:r>
              <a:rPr lang="en-US" sz="3600" b="1" dirty="0">
                <a:solidFill>
                  <a:prstClr val="white"/>
                </a:solidFill>
                <a:latin typeface="Gill Sans MT"/>
                <a:cs typeface="Gill Sans MT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Gill Sans MT"/>
                <a:cs typeface="Gill Sans MT"/>
              </a:rPr>
              <a:t>know?</a:t>
            </a:r>
          </a:p>
          <a:p>
            <a:pPr algn="ctr">
              <a:defRPr/>
            </a:pPr>
            <a:endParaRPr lang="en-US" sz="400" dirty="0" smtClean="0">
              <a:solidFill>
                <a:prstClr val="white"/>
              </a:solidFill>
              <a:latin typeface="Gill Sans MT"/>
              <a:cs typeface="Gill Sans MT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prstClr val="white"/>
                </a:solidFill>
                <a:latin typeface="Gill Sans MT"/>
                <a:cs typeface="Gill Sans MT"/>
              </a:rPr>
              <a:t>Implementing </a:t>
            </a:r>
          </a:p>
          <a:p>
            <a:pPr algn="ctr">
              <a:defRPr/>
            </a:pPr>
            <a:r>
              <a:rPr lang="en-US" sz="3600" dirty="0">
                <a:solidFill>
                  <a:prstClr val="white"/>
                </a:solidFill>
                <a:latin typeface="Gill Sans MT"/>
                <a:cs typeface="Gill Sans MT"/>
              </a:rPr>
              <a:t>a</a:t>
            </a:r>
            <a:r>
              <a:rPr lang="en-US" sz="3600" dirty="0" smtClean="0">
                <a:solidFill>
                  <a:prstClr val="white"/>
                </a:solidFill>
                <a:latin typeface="Gill Sans MT"/>
                <a:cs typeface="Gill Sans MT"/>
              </a:rPr>
              <a:t>nd monitoring</a:t>
            </a:r>
          </a:p>
          <a:p>
            <a:pPr algn="ctr">
              <a:defRPr/>
            </a:pPr>
            <a:r>
              <a:rPr lang="en-US" sz="3600" dirty="0">
                <a:solidFill>
                  <a:prstClr val="white"/>
                </a:solidFill>
                <a:latin typeface="Gill Sans MT"/>
                <a:cs typeface="Gill Sans MT"/>
              </a:rPr>
              <a:t>t</a:t>
            </a:r>
            <a:r>
              <a:rPr lang="en-US" sz="3600" dirty="0" smtClean="0">
                <a:solidFill>
                  <a:prstClr val="white"/>
                </a:solidFill>
                <a:latin typeface="Gill Sans MT"/>
                <a:cs typeface="Gill Sans MT"/>
              </a:rPr>
              <a:t>he</a:t>
            </a:r>
            <a:r>
              <a:rPr lang="mr-IN" sz="3600" dirty="0" smtClean="0">
                <a:solidFill>
                  <a:prstClr val="white"/>
                </a:solidFill>
                <a:latin typeface="Gill Sans MT"/>
                <a:cs typeface="Gill Sans MT"/>
              </a:rPr>
              <a:t>…</a:t>
            </a:r>
            <a:endParaRPr lang="en-US" sz="3600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4465" y="725341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.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94565" y="3429623"/>
            <a:ext cx="284701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ulti-year</a:t>
            </a:r>
          </a:p>
          <a:p>
            <a:pPr algn="ctr">
              <a:defRPr/>
            </a:pP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Strategic </a:t>
            </a:r>
          </a:p>
          <a:p>
            <a:pPr algn="ctr">
              <a:defRPr/>
            </a:pPr>
            <a:r>
              <a:rPr lang="en-US" sz="3600" dirty="0" smtClean="0">
                <a:solidFill>
                  <a:srgbClr val="FFFFFF"/>
                </a:solidFill>
                <a:latin typeface="Gill Sans MT"/>
                <a:cs typeface="Gill Sans MT"/>
              </a:rPr>
              <a:t>plan</a:t>
            </a:r>
            <a:endParaRPr lang="en-US" sz="360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769799" y="225354"/>
            <a:ext cx="1062846" cy="1093339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84103" y="5366721"/>
            <a:ext cx="822023" cy="822023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81098" y="2038849"/>
            <a:ext cx="523875" cy="523875"/>
          </a:xfrm>
          <a:prstGeom prst="ellipse">
            <a:avLst/>
          </a:prstGeom>
          <a:solidFill>
            <a:schemeClr val="accent4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20823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Presented By: Thames Valley District School Board </a:t>
            </a:r>
            <a:r>
              <a:rPr lang="mr-IN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–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 Kevin </a:t>
            </a:r>
            <a:r>
              <a:rPr lang="en-US" sz="2400" dirty="0" err="1" smtClean="0">
                <a:solidFill>
                  <a:prstClr val="white"/>
                </a:solidFill>
                <a:latin typeface="Gill Sans MT" panose="020B0502020104020203" pitchFamily="34" charset="0"/>
              </a:rPr>
              <a:t>Lamoreux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Trustees responsible for?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273" y="1649391"/>
            <a:ext cx="51030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Ongoing review inclusive of MYSP </a:t>
            </a:r>
            <a:r>
              <a:rPr lang="en-US" sz="3200" dirty="0">
                <a:solidFill>
                  <a:schemeClr val="bg1"/>
                </a:solidFill>
              </a:rPr>
              <a:t>a</a:t>
            </a:r>
            <a:r>
              <a:rPr lang="en-US" sz="3200" dirty="0" smtClean="0">
                <a:solidFill>
                  <a:schemeClr val="bg1"/>
                </a:solidFill>
              </a:rPr>
              <a:t>nnual </a:t>
            </a:r>
            <a:r>
              <a:rPr lang="en-US" sz="3200" dirty="0">
                <a:solidFill>
                  <a:schemeClr val="bg1"/>
                </a:solidFill>
              </a:rPr>
              <a:t>s</a:t>
            </a:r>
            <a:r>
              <a:rPr lang="en-US" sz="3200" dirty="0" smtClean="0">
                <a:solidFill>
                  <a:schemeClr val="bg1"/>
                </a:solidFill>
              </a:rPr>
              <a:t>ummary review</a:t>
            </a: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Report </a:t>
            </a:r>
            <a:r>
              <a:rPr lang="en-US" sz="3200" dirty="0">
                <a:solidFill>
                  <a:schemeClr val="bg1"/>
                </a:solidFill>
              </a:rPr>
              <a:t>regularly to the community on the progress of the </a:t>
            </a:r>
            <a:r>
              <a:rPr lang="en-US" sz="3200" dirty="0" smtClean="0">
                <a:solidFill>
                  <a:schemeClr val="bg1"/>
                </a:solidFill>
              </a:rPr>
              <a:t>MYSP</a:t>
            </a:r>
            <a:endParaRPr lang="en-US" sz="3200" dirty="0">
              <a:solidFill>
                <a:schemeClr val="bg1"/>
              </a:solidFill>
            </a:endParaRPr>
          </a:p>
          <a:p>
            <a:pPr marL="571500" indent="-5715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Monitoring  the MYSP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 descr="cellphone-coffee-colleagues-139137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21526"/>
          <a:stretch/>
        </p:blipFill>
        <p:spPr>
          <a:xfrm>
            <a:off x="0" y="1362363"/>
            <a:ext cx="6719455" cy="54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40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Districts monitor their plan?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41272" y="1579773"/>
            <a:ext cx="727363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Operational  plan </a:t>
            </a:r>
            <a:r>
              <a:rPr lang="en-US" sz="3200" dirty="0">
                <a:solidFill>
                  <a:schemeClr val="bg1"/>
                </a:solidFill>
              </a:rPr>
              <a:t>with the look </a:t>
            </a:r>
            <a:r>
              <a:rPr lang="en-US" sz="3200" dirty="0" err="1" smtClean="0">
                <a:solidFill>
                  <a:schemeClr val="bg1"/>
                </a:solidFill>
              </a:rPr>
              <a:t>fors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r>
              <a:rPr lang="en-US" sz="3200" dirty="0">
                <a:solidFill>
                  <a:schemeClr val="bg1"/>
                </a:solidFill>
              </a:rPr>
              <a:t>and goals and aligned to the </a:t>
            </a:r>
            <a:r>
              <a:rPr lang="en-US" sz="3200" dirty="0" smtClean="0">
                <a:solidFill>
                  <a:schemeClr val="bg1"/>
                </a:solidFill>
              </a:rPr>
              <a:t>MYSP</a:t>
            </a:r>
          </a:p>
          <a:p>
            <a:pPr marL="342900" indent="-3429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Monthly monitoring report to trustees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Policy review connected to the MYSP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The Directors Performance and alignment to the MYSP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accent2"/>
              </a:buClr>
              <a:buFont typeface="Wingdings" charset="2"/>
              <a:buChar char="v"/>
            </a:pPr>
            <a:r>
              <a:rPr lang="en-US" sz="3200" dirty="0" smtClean="0">
                <a:solidFill>
                  <a:schemeClr val="bg1"/>
                </a:solidFill>
              </a:rPr>
              <a:t>Ongoing communication and updates provided to the trustees and to the community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office-1209640_192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9" r="23499"/>
          <a:stretch/>
        </p:blipFill>
        <p:spPr>
          <a:xfrm>
            <a:off x="0" y="1360239"/>
            <a:ext cx="4364182" cy="549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Monitoring progress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43644" y="3831031"/>
            <a:ext cx="10304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 </a:t>
            </a:r>
          </a:p>
          <a:p>
            <a:pPr lvl="0" algn="ctr"/>
            <a:r>
              <a:rPr lang="en-US" sz="3200" kern="0" dirty="0">
                <a:solidFill>
                  <a:srgbClr val="EAEAEA"/>
                </a:solidFill>
                <a:latin typeface="Gill Sans MT" panose="020B0502020104020203" pitchFamily="34" charset="0"/>
              </a:rPr>
              <a:t>The process of developing high priority goals to include in district strategic plans should include, at the same time, determining how progress with each of those goals will be measured.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181" y="1919015"/>
            <a:ext cx="2589639" cy="21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194654" y="2207145"/>
            <a:ext cx="597473" cy="631246"/>
          </a:xfrm>
          <a:prstGeom prst="ellipse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94654" y="3430141"/>
            <a:ext cx="597473" cy="631246"/>
          </a:xfrm>
          <a:prstGeom prst="ellipse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94654" y="4315174"/>
            <a:ext cx="597473" cy="631246"/>
          </a:xfrm>
          <a:prstGeom prst="ellipse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  <a:latin typeface="Calibri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19" y="2086702"/>
            <a:ext cx="2371066" cy="315039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194654" y="5206483"/>
            <a:ext cx="597473" cy="631246"/>
          </a:xfrm>
          <a:prstGeom prst="ellipse">
            <a:avLst/>
          </a:prstGeom>
          <a:solidFill>
            <a:schemeClr val="accent4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505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8909" y="2228233"/>
            <a:ext cx="86396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563" lvl="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Executing the improvement of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well-being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in your strategic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plan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563563" lvl="0" indent="-514350">
              <a:buFont typeface="+mj-lt"/>
              <a:buAutoNum type="arabicPeriod"/>
              <a:defRPr/>
            </a:pP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563563" lvl="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Setting the table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(planning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frameworks)</a:t>
            </a:r>
          </a:p>
          <a:p>
            <a:pPr marL="563563" lvl="0" indent="-514350">
              <a:buFont typeface="+mj-lt"/>
              <a:buAutoNum type="arabicPeriod"/>
              <a:defRPr/>
            </a:pP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563563" lvl="0" indent="-514350">
              <a:buFont typeface="+mj-lt"/>
              <a:buAutoNum type="arabicPeriod"/>
              <a:defRPr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What’s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on the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menu? (District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d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ata sources)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563563" lvl="0" indent="-514350">
              <a:buFont typeface="+mj-lt"/>
              <a:buAutoNum type="arabicPeriod"/>
              <a:defRPr/>
            </a:pP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563563" lvl="0" indent="-51435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What are the success considerations for monitoring student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well-being?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4"/>
                </a:solidFill>
              </a:rPr>
              <a:t>Step One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7288" y="4335138"/>
            <a:ext cx="103047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Developed </a:t>
            </a:r>
            <a:r>
              <a:rPr lang="en-US" sz="3600" dirty="0">
                <a:solidFill>
                  <a:schemeClr val="bg1"/>
                </a:solidFill>
              </a:rPr>
              <a:t>a planning framework that outlines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how the goals will be achieved, monitored and </a:t>
            </a:r>
          </a:p>
          <a:p>
            <a:r>
              <a:rPr lang="en-US" sz="3600" dirty="0">
                <a:solidFill>
                  <a:schemeClr val="bg1"/>
                </a:solidFill>
              </a:rPr>
              <a:t>evaluated during the implementation of the MYSP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180" y="1872833"/>
            <a:ext cx="2589639" cy="2189108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061758" y="4520731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6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4"/>
                </a:solidFill>
              </a:rPr>
              <a:t>Step Two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2538" y="1777264"/>
            <a:ext cx="683139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sz="3600" dirty="0" smtClean="0">
                <a:solidFill>
                  <a:schemeClr val="bg1"/>
                </a:solidFill>
              </a:rPr>
              <a:t>Developed </a:t>
            </a:r>
            <a:r>
              <a:rPr lang="en-US" sz="3600" dirty="0">
                <a:solidFill>
                  <a:schemeClr val="bg1"/>
                </a:solidFill>
              </a:rPr>
              <a:t>the a</a:t>
            </a:r>
            <a:r>
              <a:rPr lang="en-US" sz="3600" dirty="0" smtClean="0">
                <a:solidFill>
                  <a:schemeClr val="bg1"/>
                </a:solidFill>
              </a:rPr>
              <a:t>nnual plan </a:t>
            </a:r>
            <a:r>
              <a:rPr lang="en-US" sz="3600" dirty="0">
                <a:solidFill>
                  <a:schemeClr val="bg1"/>
                </a:solidFill>
              </a:rPr>
              <a:t>collaboratively </a:t>
            </a:r>
            <a:r>
              <a:rPr lang="en-US" sz="3600" dirty="0" smtClean="0">
                <a:solidFill>
                  <a:schemeClr val="bg1"/>
                </a:solidFill>
              </a:rPr>
              <a:t>with </a:t>
            </a:r>
            <a:r>
              <a:rPr lang="en-US" sz="3600" dirty="0">
                <a:solidFill>
                  <a:schemeClr val="bg1"/>
                </a:solidFill>
              </a:rPr>
              <a:t>senior staff to help advance the priorities and </a:t>
            </a:r>
            <a:r>
              <a:rPr lang="en-US" sz="3600" dirty="0" smtClean="0">
                <a:solidFill>
                  <a:schemeClr val="bg1"/>
                </a:solidFill>
              </a:rPr>
              <a:t>the goals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Ensure the </a:t>
            </a:r>
            <a:r>
              <a:rPr lang="en-US" sz="3600" dirty="0" smtClean="0">
                <a:solidFill>
                  <a:schemeClr val="bg1"/>
                </a:solidFill>
              </a:rPr>
              <a:t>Boards </a:t>
            </a:r>
            <a:r>
              <a:rPr lang="en-US" sz="3600" dirty="0">
                <a:solidFill>
                  <a:schemeClr val="bg1"/>
                </a:solidFill>
              </a:rPr>
              <a:t>planning is aligned to the </a:t>
            </a:r>
            <a:r>
              <a:rPr lang="en-US" sz="3600" dirty="0" smtClean="0">
                <a:solidFill>
                  <a:schemeClr val="bg1"/>
                </a:solidFill>
              </a:rPr>
              <a:t>MYSP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357010" y="1946392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346514" y="4667609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45" y="2716534"/>
            <a:ext cx="3348290" cy="24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4"/>
                </a:solidFill>
              </a:rPr>
              <a:t>Step Three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7288" y="2979237"/>
            <a:ext cx="93810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The Annual plan is the implementation and monitoring for </a:t>
            </a:r>
            <a:r>
              <a:rPr lang="en-US" sz="3600" dirty="0">
                <a:solidFill>
                  <a:schemeClr val="bg1"/>
                </a:solidFill>
              </a:rPr>
              <a:t>the MYSP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Once created the Board Improvement plan, School </a:t>
            </a:r>
            <a:r>
              <a:rPr lang="en-US" sz="3600" dirty="0" smtClean="0">
                <a:solidFill>
                  <a:schemeClr val="bg1"/>
                </a:solidFill>
              </a:rPr>
              <a:t>Improvement Plans </a:t>
            </a:r>
            <a:r>
              <a:rPr lang="en-US" sz="3600" dirty="0">
                <a:solidFill>
                  <a:schemeClr val="bg1"/>
                </a:solidFill>
              </a:rPr>
              <a:t>and </a:t>
            </a:r>
            <a:r>
              <a:rPr lang="en-US" sz="3600" dirty="0" smtClean="0">
                <a:solidFill>
                  <a:schemeClr val="bg1"/>
                </a:solidFill>
              </a:rPr>
              <a:t>Department Plans </a:t>
            </a:r>
            <a:r>
              <a:rPr lang="en-US" sz="3600" dirty="0">
                <a:solidFill>
                  <a:schemeClr val="bg1"/>
                </a:solidFill>
              </a:rPr>
              <a:t>are </a:t>
            </a:r>
            <a:r>
              <a:rPr lang="en-US" sz="3600" dirty="0" smtClean="0">
                <a:solidFill>
                  <a:schemeClr val="bg1"/>
                </a:solidFill>
              </a:rPr>
              <a:t>aligned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1061758" y="3164829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68426" y="4795545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4726" y="1824751"/>
            <a:ext cx="11799455" cy="920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accent6"/>
                </a:solidFill>
              </a:rPr>
              <a:t>Develop Improvement/Implementation Plans</a:t>
            </a:r>
            <a:endParaRPr lang="en-US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4"/>
                </a:solidFill>
              </a:rPr>
              <a:t>Step Four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7288" y="2979237"/>
            <a:ext cx="10304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</a:t>
            </a:r>
            <a:r>
              <a:rPr lang="en-US" sz="3600" dirty="0" smtClean="0">
                <a:solidFill>
                  <a:schemeClr val="bg1"/>
                </a:solidFill>
              </a:rPr>
              <a:t>Board </a:t>
            </a:r>
            <a:r>
              <a:rPr lang="en-US" sz="3600" dirty="0">
                <a:solidFill>
                  <a:schemeClr val="bg1"/>
                </a:solidFill>
              </a:rPr>
              <a:t>budget is a reflection of the </a:t>
            </a:r>
          </a:p>
          <a:p>
            <a:r>
              <a:rPr lang="en-US" sz="3600" dirty="0">
                <a:solidFill>
                  <a:schemeClr val="bg1"/>
                </a:solidFill>
              </a:rPr>
              <a:t>MYSP with the same strategic priorities and goals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identified </a:t>
            </a:r>
            <a:r>
              <a:rPr lang="en-US" sz="3600" dirty="0">
                <a:solidFill>
                  <a:schemeClr val="bg1"/>
                </a:solidFill>
              </a:rPr>
              <a:t>and supported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Iterative </a:t>
            </a:r>
            <a:r>
              <a:rPr lang="en-US" sz="3600" dirty="0" smtClean="0">
                <a:solidFill>
                  <a:schemeClr val="bg1"/>
                </a:solidFill>
              </a:rPr>
              <a:t>process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1061758" y="3164829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068426" y="5344697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1715" y="1824751"/>
            <a:ext cx="10515600" cy="920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accent6"/>
                </a:solidFill>
              </a:rPr>
              <a:t>Develop the </a:t>
            </a:r>
            <a:r>
              <a:rPr lang="en-US" b="0" dirty="0">
                <a:solidFill>
                  <a:schemeClr val="accent6"/>
                </a:solidFill>
              </a:rPr>
              <a:t>B</a:t>
            </a:r>
            <a:r>
              <a:rPr lang="en-US" b="0" dirty="0" smtClean="0">
                <a:solidFill>
                  <a:schemeClr val="accent6"/>
                </a:solidFill>
              </a:rPr>
              <a:t>oard </a:t>
            </a:r>
            <a:r>
              <a:rPr lang="en-US" b="0" dirty="0">
                <a:solidFill>
                  <a:schemeClr val="accent6"/>
                </a:solidFill>
              </a:rPr>
              <a:t>B</a:t>
            </a:r>
            <a:r>
              <a:rPr lang="en-US" b="0" dirty="0" smtClean="0">
                <a:solidFill>
                  <a:schemeClr val="accent6"/>
                </a:solidFill>
              </a:rPr>
              <a:t>udget</a:t>
            </a:r>
            <a:endParaRPr lang="en-US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4"/>
                </a:solidFill>
              </a:rPr>
              <a:t>Step Five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7288" y="4729667"/>
            <a:ext cx="103047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Embed data collection mechanisms and reporting </a:t>
            </a:r>
          </a:p>
          <a:p>
            <a:r>
              <a:rPr lang="en-US" sz="3600" dirty="0">
                <a:solidFill>
                  <a:schemeClr val="bg1"/>
                </a:solidFill>
              </a:rPr>
              <a:t>structures into all board and school </a:t>
            </a:r>
            <a:r>
              <a:rPr lang="en-US" sz="3600" dirty="0" smtClean="0">
                <a:solidFill>
                  <a:schemeClr val="bg1"/>
                </a:solidFill>
              </a:rPr>
              <a:t>operations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  <p:sp>
        <p:nvSpPr>
          <p:cNvPr id="4" name="Right Arrow 3"/>
          <p:cNvSpPr/>
          <p:nvPr/>
        </p:nvSpPr>
        <p:spPr>
          <a:xfrm>
            <a:off x="1061758" y="4915259"/>
            <a:ext cx="832752" cy="416425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C00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667545"/>
            <a:ext cx="12192000" cy="920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accent6"/>
                </a:solidFill>
              </a:rPr>
              <a:t>Data Collection</a:t>
            </a:r>
            <a:endParaRPr lang="en-US" b="0" dirty="0">
              <a:solidFill>
                <a:schemeClr val="accent6"/>
              </a:solidFill>
            </a:endParaRPr>
          </a:p>
        </p:txBody>
      </p:sp>
      <p:sp>
        <p:nvSpPr>
          <p:cNvPr id="8" name="Freeform 21"/>
          <p:cNvSpPr>
            <a:spLocks noEditPoints="1"/>
          </p:cNvSpPr>
          <p:nvPr/>
        </p:nvSpPr>
        <p:spPr bwMode="auto">
          <a:xfrm>
            <a:off x="5143780" y="1988374"/>
            <a:ext cx="1892956" cy="1529975"/>
          </a:xfrm>
          <a:custGeom>
            <a:avLst/>
            <a:gdLst>
              <a:gd name="T0" fmla="*/ 2147483646 w 109"/>
              <a:gd name="T1" fmla="*/ 2147483646 h 88"/>
              <a:gd name="T2" fmla="*/ 2147483646 w 109"/>
              <a:gd name="T3" fmla="*/ 2147483646 h 88"/>
              <a:gd name="T4" fmla="*/ 2147483646 w 109"/>
              <a:gd name="T5" fmla="*/ 2147483646 h 88"/>
              <a:gd name="T6" fmla="*/ 2147483646 w 109"/>
              <a:gd name="T7" fmla="*/ 0 h 88"/>
              <a:gd name="T8" fmla="*/ 2147483646 w 109"/>
              <a:gd name="T9" fmla="*/ 2147483646 h 88"/>
              <a:gd name="T10" fmla="*/ 2147483646 w 109"/>
              <a:gd name="T11" fmla="*/ 2147483646 h 88"/>
              <a:gd name="T12" fmla="*/ 2147483646 w 109"/>
              <a:gd name="T13" fmla="*/ 2147483646 h 88"/>
              <a:gd name="T14" fmla="*/ 2147483646 w 109"/>
              <a:gd name="T15" fmla="*/ 2147483646 h 88"/>
              <a:gd name="T16" fmla="*/ 2147483646 w 109"/>
              <a:gd name="T17" fmla="*/ 2147483646 h 88"/>
              <a:gd name="T18" fmla="*/ 0 w 109"/>
              <a:gd name="T19" fmla="*/ 2147483646 h 88"/>
              <a:gd name="T20" fmla="*/ 2147483646 w 109"/>
              <a:gd name="T21" fmla="*/ 2147483646 h 88"/>
              <a:gd name="T22" fmla="*/ 2147483646 w 109"/>
              <a:gd name="T23" fmla="*/ 2147483646 h 88"/>
              <a:gd name="T24" fmla="*/ 2147483646 w 109"/>
              <a:gd name="T25" fmla="*/ 2147483646 h 88"/>
              <a:gd name="T26" fmla="*/ 2147483646 w 109"/>
              <a:gd name="T27" fmla="*/ 2147483646 h 88"/>
              <a:gd name="T28" fmla="*/ 2147483646 w 109"/>
              <a:gd name="T29" fmla="*/ 2147483646 h 88"/>
              <a:gd name="T30" fmla="*/ 2147483646 w 109"/>
              <a:gd name="T31" fmla="*/ 2147483646 h 88"/>
              <a:gd name="T32" fmla="*/ 2147483646 w 109"/>
              <a:gd name="T33" fmla="*/ 2147483646 h 88"/>
              <a:gd name="T34" fmla="*/ 2147483646 w 109"/>
              <a:gd name="T35" fmla="*/ 2147483646 h 88"/>
              <a:gd name="T36" fmla="*/ 2147483646 w 109"/>
              <a:gd name="T37" fmla="*/ 2147483646 h 88"/>
              <a:gd name="T38" fmla="*/ 2147483646 w 109"/>
              <a:gd name="T39" fmla="*/ 2147483646 h 88"/>
              <a:gd name="T40" fmla="*/ 2147483646 w 109"/>
              <a:gd name="T41" fmla="*/ 2147483646 h 88"/>
              <a:gd name="T42" fmla="*/ 2147483646 w 109"/>
              <a:gd name="T43" fmla="*/ 2147483646 h 88"/>
              <a:gd name="T44" fmla="*/ 2147483646 w 109"/>
              <a:gd name="T45" fmla="*/ 2147483646 h 88"/>
              <a:gd name="T46" fmla="*/ 2147483646 w 109"/>
              <a:gd name="T47" fmla="*/ 2147483646 h 88"/>
              <a:gd name="T48" fmla="*/ 2147483646 w 109"/>
              <a:gd name="T49" fmla="*/ 2147483646 h 88"/>
              <a:gd name="T50" fmla="*/ 2147483646 w 109"/>
              <a:gd name="T51" fmla="*/ 2147483646 h 88"/>
              <a:gd name="T52" fmla="*/ 2147483646 w 109"/>
              <a:gd name="T53" fmla="*/ 2147483646 h 88"/>
              <a:gd name="T54" fmla="*/ 2147483646 w 109"/>
              <a:gd name="T55" fmla="*/ 2147483646 h 88"/>
              <a:gd name="T56" fmla="*/ 2147483646 w 109"/>
              <a:gd name="T57" fmla="*/ 2147483646 h 88"/>
              <a:gd name="T58" fmla="*/ 2147483646 w 109"/>
              <a:gd name="T59" fmla="*/ 2147483646 h 88"/>
              <a:gd name="T60" fmla="*/ 2147483646 w 109"/>
              <a:gd name="T61" fmla="*/ 2147483646 h 88"/>
              <a:gd name="T62" fmla="*/ 2147483646 w 109"/>
              <a:gd name="T63" fmla="*/ 2147483646 h 88"/>
              <a:gd name="T64" fmla="*/ 2147483646 w 109"/>
              <a:gd name="T65" fmla="*/ 2147483646 h 88"/>
              <a:gd name="T66" fmla="*/ 2147483646 w 109"/>
              <a:gd name="T67" fmla="*/ 2147483646 h 8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" h="88">
                <a:moveTo>
                  <a:pt x="80" y="88"/>
                </a:moveTo>
                <a:cubicBezTo>
                  <a:pt x="86" y="88"/>
                  <a:pt x="86" y="88"/>
                  <a:pt x="86" y="88"/>
                </a:cubicBezTo>
                <a:cubicBezTo>
                  <a:pt x="86" y="44"/>
                  <a:pt x="86" y="44"/>
                  <a:pt x="86" y="44"/>
                </a:cubicBezTo>
                <a:cubicBezTo>
                  <a:pt x="84" y="44"/>
                  <a:pt x="84" y="44"/>
                  <a:pt x="84" y="44"/>
                </a:cubicBezTo>
                <a:cubicBezTo>
                  <a:pt x="82" y="70"/>
                  <a:pt x="82" y="70"/>
                  <a:pt x="82" y="70"/>
                </a:cubicBezTo>
                <a:cubicBezTo>
                  <a:pt x="80" y="71"/>
                  <a:pt x="80" y="71"/>
                  <a:pt x="80" y="71"/>
                </a:cubicBezTo>
                <a:cubicBezTo>
                  <a:pt x="80" y="88"/>
                  <a:pt x="80" y="88"/>
                  <a:pt x="80" y="88"/>
                </a:cubicBezTo>
                <a:close/>
                <a:moveTo>
                  <a:pt x="109" y="0"/>
                </a:moveTo>
                <a:cubicBezTo>
                  <a:pt x="100" y="17"/>
                  <a:pt x="100" y="17"/>
                  <a:pt x="100" y="17"/>
                </a:cubicBezTo>
                <a:cubicBezTo>
                  <a:pt x="92" y="33"/>
                  <a:pt x="92" y="33"/>
                  <a:pt x="92" y="33"/>
                </a:cubicBezTo>
                <a:cubicBezTo>
                  <a:pt x="84" y="22"/>
                  <a:pt x="84" y="22"/>
                  <a:pt x="84" y="22"/>
                </a:cubicBezTo>
                <a:cubicBezTo>
                  <a:pt x="80" y="25"/>
                  <a:pt x="80" y="25"/>
                  <a:pt x="80" y="25"/>
                </a:cubicBezTo>
                <a:cubicBezTo>
                  <a:pt x="77" y="64"/>
                  <a:pt x="77" y="64"/>
                  <a:pt x="77" y="64"/>
                </a:cubicBezTo>
                <a:cubicBezTo>
                  <a:pt x="67" y="68"/>
                  <a:pt x="67" y="68"/>
                  <a:pt x="67" y="68"/>
                </a:cubicBezTo>
                <a:cubicBezTo>
                  <a:pt x="48" y="50"/>
                  <a:pt x="48" y="50"/>
                  <a:pt x="48" y="50"/>
                </a:cubicBezTo>
                <a:cubicBezTo>
                  <a:pt x="37" y="73"/>
                  <a:pt x="37" y="73"/>
                  <a:pt x="37" y="73"/>
                </a:cubicBezTo>
                <a:cubicBezTo>
                  <a:pt x="26" y="73"/>
                  <a:pt x="26" y="73"/>
                  <a:pt x="26" y="73"/>
                </a:cubicBezTo>
                <a:cubicBezTo>
                  <a:pt x="19" y="63"/>
                  <a:pt x="19" y="63"/>
                  <a:pt x="19" y="63"/>
                </a:cubicBezTo>
                <a:cubicBezTo>
                  <a:pt x="4" y="67"/>
                  <a:pt x="4" y="67"/>
                  <a:pt x="4" y="67"/>
                </a:cubicBezTo>
                <a:cubicBezTo>
                  <a:pt x="0" y="56"/>
                  <a:pt x="0" y="56"/>
                  <a:pt x="0" y="56"/>
                </a:cubicBezTo>
                <a:cubicBezTo>
                  <a:pt x="20" y="50"/>
                  <a:pt x="20" y="50"/>
                  <a:pt x="20" y="50"/>
                </a:cubicBezTo>
                <a:cubicBezTo>
                  <a:pt x="25" y="48"/>
                  <a:pt x="25" y="48"/>
                  <a:pt x="25" y="48"/>
                </a:cubicBezTo>
                <a:cubicBezTo>
                  <a:pt x="27" y="52"/>
                  <a:pt x="27" y="52"/>
                  <a:pt x="27" y="52"/>
                </a:cubicBezTo>
                <a:cubicBezTo>
                  <a:pt x="30" y="57"/>
                  <a:pt x="30" y="57"/>
                  <a:pt x="30" y="57"/>
                </a:cubicBezTo>
                <a:cubicBezTo>
                  <a:pt x="40" y="37"/>
                  <a:pt x="40" y="37"/>
                  <a:pt x="40" y="37"/>
                </a:cubicBezTo>
                <a:cubicBezTo>
                  <a:pt x="44" y="29"/>
                  <a:pt x="44" y="29"/>
                  <a:pt x="44" y="29"/>
                </a:cubicBezTo>
                <a:cubicBezTo>
                  <a:pt x="50" y="35"/>
                  <a:pt x="50" y="35"/>
                  <a:pt x="50" y="35"/>
                </a:cubicBezTo>
                <a:cubicBezTo>
                  <a:pt x="66" y="50"/>
                  <a:pt x="66" y="50"/>
                  <a:pt x="66" y="50"/>
                </a:cubicBezTo>
                <a:cubicBezTo>
                  <a:pt x="68" y="21"/>
                  <a:pt x="68" y="21"/>
                  <a:pt x="68" y="21"/>
                </a:cubicBezTo>
                <a:cubicBezTo>
                  <a:pt x="68" y="18"/>
                  <a:pt x="68" y="18"/>
                  <a:pt x="68" y="18"/>
                </a:cubicBezTo>
                <a:cubicBezTo>
                  <a:pt x="71" y="16"/>
                  <a:pt x="71" y="16"/>
                  <a:pt x="71" y="16"/>
                </a:cubicBezTo>
                <a:cubicBezTo>
                  <a:pt x="78" y="12"/>
                  <a:pt x="78" y="12"/>
                  <a:pt x="78" y="12"/>
                </a:cubicBezTo>
                <a:cubicBezTo>
                  <a:pt x="72" y="2"/>
                  <a:pt x="72" y="2"/>
                  <a:pt x="72" y="2"/>
                </a:cubicBezTo>
                <a:cubicBezTo>
                  <a:pt x="90" y="1"/>
                  <a:pt x="90" y="1"/>
                  <a:pt x="90" y="1"/>
                </a:cubicBezTo>
                <a:cubicBezTo>
                  <a:pt x="109" y="0"/>
                  <a:pt x="109" y="0"/>
                  <a:pt x="109" y="0"/>
                </a:cubicBezTo>
                <a:close/>
                <a:moveTo>
                  <a:pt x="22" y="88"/>
                </a:moveTo>
                <a:cubicBezTo>
                  <a:pt x="24" y="88"/>
                  <a:pt x="27" y="88"/>
                  <a:pt x="29" y="88"/>
                </a:cubicBezTo>
                <a:cubicBezTo>
                  <a:pt x="29" y="80"/>
                  <a:pt x="29" y="80"/>
                  <a:pt x="29" y="80"/>
                </a:cubicBezTo>
                <a:cubicBezTo>
                  <a:pt x="23" y="81"/>
                  <a:pt x="23" y="81"/>
                  <a:pt x="23" y="81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88"/>
                  <a:pt x="22" y="88"/>
                  <a:pt x="22" y="88"/>
                </a:cubicBezTo>
                <a:close/>
                <a:moveTo>
                  <a:pt x="11" y="88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71"/>
                  <a:pt x="17" y="71"/>
                  <a:pt x="17" y="71"/>
                </a:cubicBezTo>
                <a:cubicBezTo>
                  <a:pt x="17" y="71"/>
                  <a:pt x="17" y="71"/>
                  <a:pt x="17" y="71"/>
                </a:cubicBezTo>
                <a:cubicBezTo>
                  <a:pt x="11" y="73"/>
                  <a:pt x="11" y="73"/>
                  <a:pt x="11" y="73"/>
                </a:cubicBezTo>
                <a:cubicBezTo>
                  <a:pt x="11" y="88"/>
                  <a:pt x="11" y="88"/>
                  <a:pt x="11" y="88"/>
                </a:cubicBezTo>
                <a:close/>
                <a:moveTo>
                  <a:pt x="34" y="88"/>
                </a:moveTo>
                <a:cubicBezTo>
                  <a:pt x="36" y="88"/>
                  <a:pt x="38" y="88"/>
                  <a:pt x="40" y="88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80"/>
                  <a:pt x="40" y="80"/>
                  <a:pt x="40" y="80"/>
                </a:cubicBezTo>
                <a:cubicBezTo>
                  <a:pt x="34" y="80"/>
                  <a:pt x="34" y="80"/>
                  <a:pt x="34" y="80"/>
                </a:cubicBezTo>
                <a:cubicBezTo>
                  <a:pt x="34" y="88"/>
                  <a:pt x="34" y="88"/>
                  <a:pt x="34" y="88"/>
                </a:cubicBezTo>
                <a:close/>
                <a:moveTo>
                  <a:pt x="45" y="88"/>
                </a:moveTo>
                <a:cubicBezTo>
                  <a:pt x="47" y="88"/>
                  <a:pt x="50" y="88"/>
                  <a:pt x="52" y="88"/>
                </a:cubicBezTo>
                <a:cubicBezTo>
                  <a:pt x="52" y="63"/>
                  <a:pt x="52" y="63"/>
                  <a:pt x="52" y="63"/>
                </a:cubicBezTo>
                <a:cubicBezTo>
                  <a:pt x="49" y="60"/>
                  <a:pt x="49" y="60"/>
                  <a:pt x="49" y="60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88"/>
                  <a:pt x="45" y="88"/>
                  <a:pt x="45" y="88"/>
                </a:cubicBezTo>
                <a:close/>
                <a:moveTo>
                  <a:pt x="57" y="88"/>
                </a:moveTo>
                <a:cubicBezTo>
                  <a:pt x="59" y="88"/>
                  <a:pt x="61" y="88"/>
                  <a:pt x="63" y="88"/>
                </a:cubicBezTo>
                <a:cubicBezTo>
                  <a:pt x="63" y="73"/>
                  <a:pt x="63" y="73"/>
                  <a:pt x="63" y="73"/>
                </a:cubicBezTo>
                <a:cubicBezTo>
                  <a:pt x="57" y="67"/>
                  <a:pt x="57" y="67"/>
                  <a:pt x="57" y="67"/>
                </a:cubicBezTo>
                <a:cubicBezTo>
                  <a:pt x="57" y="88"/>
                  <a:pt x="57" y="88"/>
                  <a:pt x="57" y="88"/>
                </a:cubicBezTo>
                <a:close/>
                <a:moveTo>
                  <a:pt x="68" y="88"/>
                </a:moveTo>
                <a:cubicBezTo>
                  <a:pt x="70" y="88"/>
                  <a:pt x="73" y="88"/>
                  <a:pt x="75" y="88"/>
                </a:cubicBezTo>
                <a:cubicBezTo>
                  <a:pt x="75" y="72"/>
                  <a:pt x="75" y="72"/>
                  <a:pt x="75" y="72"/>
                </a:cubicBezTo>
                <a:cubicBezTo>
                  <a:pt x="68" y="75"/>
                  <a:pt x="68" y="75"/>
                  <a:pt x="68" y="75"/>
                </a:cubicBezTo>
                <a:lnTo>
                  <a:pt x="68" y="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2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43986" y="2603120"/>
            <a:ext cx="76861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In what ways is student well-being data being tracked in  MYSP?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Gill Sans MT"/>
                <a:cs typeface="Gill Sans MT"/>
              </a:rPr>
              <a:t>How effective is this?</a:t>
            </a:r>
            <a:endParaRPr lang="en-US" sz="4000" dirty="0">
              <a:solidFill>
                <a:schemeClr val="bg1"/>
              </a:solidFill>
              <a:latin typeface="Gill Sans MT"/>
              <a:cs typeface="Gill Sans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2191" y="2151439"/>
            <a:ext cx="4022900" cy="34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Anglophone East District School Boards Strategic Priority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0556" y="1787591"/>
            <a:ext cx="11345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Gill Sans MT"/>
                <a:cs typeface="Gill Sans MT"/>
              </a:rPr>
              <a:t>GOAL:  Allocate resources based on need so that every child has the same opportunity to learn. </a:t>
            </a:r>
          </a:p>
          <a:p>
            <a:endParaRPr lang="en-US" sz="3200" dirty="0">
              <a:solidFill>
                <a:schemeClr val="bg1"/>
              </a:solidFill>
              <a:latin typeface="Gill Sans MT"/>
              <a:cs typeface="Gill Sans MT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Gill Sans MT"/>
                <a:cs typeface="Gill Sans MT"/>
              </a:rPr>
              <a:t>STRATEGY:  </a:t>
            </a:r>
          </a:p>
          <a:p>
            <a:endParaRPr lang="en-US" sz="3200" dirty="0">
              <a:solidFill>
                <a:srgbClr val="FFC000"/>
              </a:solidFill>
              <a:latin typeface="Gill Sans MT"/>
              <a:cs typeface="Gill Sans MT"/>
            </a:endParaRPr>
          </a:p>
          <a:p>
            <a:r>
              <a:rPr lang="en-US" sz="3200" dirty="0" smtClean="0">
                <a:solidFill>
                  <a:srgbClr val="FFC000"/>
                </a:solidFill>
                <a:latin typeface="Gill Sans MT"/>
                <a:cs typeface="Gill Sans MT"/>
              </a:rPr>
              <a:t>To build an organization of common understanding and data driven decision making. </a:t>
            </a:r>
          </a:p>
        </p:txBody>
      </p:sp>
    </p:spTree>
    <p:extLst>
      <p:ext uri="{BB962C8B-B14F-4D97-AF65-F5344CB8AC3E}">
        <p14:creationId xmlns:p14="http://schemas.microsoft.com/office/powerpoint/2010/main" val="206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 of Principals each June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8062" y="1946031"/>
            <a:ext cx="810510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What is unique about your community?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What do you know about your Pupils?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What do you know about your Staff?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What do you need to teach pupils in your community?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8496" y="2180492"/>
            <a:ext cx="10493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Perform </a:t>
            </a:r>
            <a:r>
              <a:rPr lang="en-US" sz="3600" dirty="0" smtClean="0">
                <a:solidFill>
                  <a:schemeClr val="bg1"/>
                </a:solidFill>
              </a:rPr>
              <a:t>multiple </a:t>
            </a:r>
            <a:r>
              <a:rPr lang="en-US" sz="3600" dirty="0">
                <a:solidFill>
                  <a:schemeClr val="bg1"/>
                </a:solidFill>
              </a:rPr>
              <a:t>r</a:t>
            </a:r>
            <a:r>
              <a:rPr lang="en-US" sz="3600" dirty="0" smtClean="0">
                <a:solidFill>
                  <a:schemeClr val="bg1"/>
                </a:solidFill>
              </a:rPr>
              <a:t>egression </a:t>
            </a:r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nalysis </a:t>
            </a:r>
            <a:r>
              <a:rPr lang="en-US" sz="3600" dirty="0" smtClean="0">
                <a:solidFill>
                  <a:schemeClr val="bg1"/>
                </a:solidFill>
              </a:rPr>
              <a:t>to statistically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determine the </a:t>
            </a:r>
            <a:r>
              <a:rPr lang="en-US" sz="3600" dirty="0" smtClean="0">
                <a:solidFill>
                  <a:schemeClr val="bg1"/>
                </a:solidFill>
              </a:rPr>
              <a:t>predictive </a:t>
            </a:r>
            <a:r>
              <a:rPr lang="en-US" sz="3600" dirty="0" smtClean="0">
                <a:solidFill>
                  <a:schemeClr val="bg1"/>
                </a:solidFill>
              </a:rPr>
              <a:t>formula for an outcome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variable ( </a:t>
            </a:r>
            <a:r>
              <a:rPr lang="en-US" sz="3600" dirty="0" err="1" smtClean="0">
                <a:solidFill>
                  <a:schemeClr val="bg1"/>
                </a:solidFill>
              </a:rPr>
              <a:t>eg</a:t>
            </a:r>
            <a:r>
              <a:rPr lang="en-US" sz="3600" dirty="0" smtClean="0">
                <a:solidFill>
                  <a:schemeClr val="bg1"/>
                </a:solidFill>
              </a:rPr>
              <a:t>. </a:t>
            </a:r>
            <a:r>
              <a:rPr lang="en-US" sz="3600" dirty="0" smtClean="0">
                <a:solidFill>
                  <a:schemeClr val="bg1"/>
                </a:solidFill>
              </a:rPr>
              <a:t>student </a:t>
            </a:r>
            <a:r>
              <a:rPr lang="en-US" sz="3600" dirty="0">
                <a:solidFill>
                  <a:schemeClr val="bg1"/>
                </a:solidFill>
              </a:rPr>
              <a:t>a</a:t>
            </a:r>
            <a:r>
              <a:rPr lang="en-US" sz="3600" dirty="0" smtClean="0">
                <a:solidFill>
                  <a:schemeClr val="bg1"/>
                </a:solidFill>
              </a:rPr>
              <a:t>chievement </a:t>
            </a:r>
            <a:r>
              <a:rPr lang="en-US" sz="3600" dirty="0">
                <a:solidFill>
                  <a:schemeClr val="bg1"/>
                </a:solidFill>
              </a:rPr>
              <a:t>b</a:t>
            </a:r>
            <a:r>
              <a:rPr lang="en-US" sz="3600" dirty="0" smtClean="0">
                <a:solidFill>
                  <a:schemeClr val="bg1"/>
                </a:solidFill>
              </a:rPr>
              <a:t>ased </a:t>
            </a:r>
            <a:r>
              <a:rPr lang="en-US" sz="3600" dirty="0" smtClean="0">
                <a:solidFill>
                  <a:schemeClr val="bg1"/>
                </a:solidFill>
              </a:rPr>
              <a:t>on multiple contributing variable </a:t>
            </a:r>
            <a:r>
              <a:rPr lang="mr-IN" sz="3600" dirty="0" smtClean="0">
                <a:solidFill>
                  <a:schemeClr val="bg1"/>
                </a:solidFill>
              </a:rPr>
              <a:t>–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eg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mental </a:t>
            </a:r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ellness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smtClean="0">
                <a:solidFill>
                  <a:schemeClr val="bg1"/>
                </a:solidFill>
              </a:rPr>
              <a:t>transiency</a:t>
            </a:r>
            <a:r>
              <a:rPr lang="en-US" sz="3600" dirty="0" smtClean="0">
                <a:solidFill>
                  <a:schemeClr val="bg1"/>
                </a:solidFill>
              </a:rPr>
              <a:t>)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1290176" y="6381750"/>
            <a:ext cx="301873" cy="307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1931" name="Title 1"/>
          <p:cNvSpPr txBox="1">
            <a:spLocks noGrp="1"/>
          </p:cNvSpPr>
          <p:nvPr>
            <p:ph type="title"/>
          </p:nvPr>
        </p:nvSpPr>
        <p:spPr>
          <a:xfrm>
            <a:off x="848495" y="152400"/>
            <a:ext cx="10515601" cy="920220"/>
          </a:xfrm>
          <a:prstGeom prst="rect">
            <a:avLst/>
          </a:prstGeom>
        </p:spPr>
        <p:txBody>
          <a:bodyPr/>
          <a:lstStyle/>
          <a:p>
            <a:r>
              <a:rPr lang="en-CA" dirty="0" smtClean="0"/>
              <a:t>Success criteria</a:t>
            </a:r>
            <a:endParaRPr dirty="0"/>
          </a:p>
        </p:txBody>
      </p:sp>
      <p:sp>
        <p:nvSpPr>
          <p:cNvPr id="1932" name="TextBox 3"/>
          <p:cNvSpPr txBox="1"/>
          <p:nvPr/>
        </p:nvSpPr>
        <p:spPr>
          <a:xfrm>
            <a:off x="1478752" y="1667173"/>
            <a:ext cx="9670943" cy="483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lang="en-CA" dirty="0"/>
              <a:t> </a:t>
            </a:r>
            <a:r>
              <a:rPr lang="en-CA" dirty="0" smtClean="0"/>
              <a:t>You have l</a:t>
            </a:r>
            <a:r>
              <a:rPr dirty="0" smtClean="0"/>
              <a:t>ink</a:t>
            </a:r>
            <a:r>
              <a:rPr lang="en-CA" dirty="0" err="1" smtClean="0"/>
              <a:t>ed</a:t>
            </a:r>
            <a:r>
              <a:rPr dirty="0" smtClean="0"/>
              <a:t> </a:t>
            </a:r>
            <a:r>
              <a:rPr dirty="0"/>
              <a:t>goals to targets and targets to evidence about their </a:t>
            </a:r>
            <a:r>
              <a:rPr dirty="0" smtClean="0"/>
              <a:t>achievement</a:t>
            </a:r>
            <a:r>
              <a:rPr lang="en-CA" dirty="0" smtClean="0"/>
              <a:t>. (</a:t>
            </a:r>
            <a:r>
              <a:rPr lang="en-CA" dirty="0" smtClean="0">
                <a:solidFill>
                  <a:schemeClr val="bg1"/>
                </a:solidFill>
              </a:rPr>
              <a:t>what data are you using?)</a:t>
            </a:r>
            <a:endParaRPr lang="en-CA" dirty="0">
              <a:solidFill>
                <a:schemeClr val="bg1"/>
              </a:solidFill>
            </a:endParaRPr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lang="en-CA" dirty="0"/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lang="en-CA" dirty="0" smtClean="0"/>
              <a:t>A solid </a:t>
            </a:r>
            <a:r>
              <a:rPr dirty="0" smtClean="0"/>
              <a:t>strategic plan</a:t>
            </a:r>
            <a:r>
              <a:rPr lang="en-CA" dirty="0" smtClean="0"/>
              <a:t> should evaluate</a:t>
            </a:r>
            <a:r>
              <a:rPr dirty="0" smtClean="0"/>
              <a:t> </a:t>
            </a:r>
            <a:r>
              <a:rPr lang="en-CA" dirty="0" smtClean="0"/>
              <a:t>the results of</a:t>
            </a:r>
            <a:r>
              <a:rPr dirty="0" smtClean="0"/>
              <a:t> </a:t>
            </a:r>
            <a:r>
              <a:rPr dirty="0"/>
              <a:t>the plan </a:t>
            </a:r>
            <a:r>
              <a:rPr lang="en-CA" dirty="0" smtClean="0"/>
              <a:t>during implementation</a:t>
            </a:r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lang="en-CA" dirty="0" smtClean="0"/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lang="en-CA" dirty="0" smtClean="0"/>
              <a:t>Flexibility</a:t>
            </a:r>
            <a:r>
              <a:rPr dirty="0" smtClean="0"/>
              <a:t> </a:t>
            </a:r>
            <a:r>
              <a:rPr dirty="0"/>
              <a:t>about the actions to be taken to implement the plan as the plan </a:t>
            </a:r>
            <a:r>
              <a:rPr dirty="0" smtClean="0"/>
              <a:t>unfolds</a:t>
            </a:r>
            <a:r>
              <a:rPr lang="en-CA" dirty="0" smtClean="0"/>
              <a:t>.</a:t>
            </a:r>
            <a:endParaRPr lang="en-CA" dirty="0"/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endParaRPr lang="en-CA" dirty="0"/>
          </a:p>
          <a:p>
            <a:pPr marL="514350" indent="-514350">
              <a:buSzPct val="100000"/>
              <a:buAutoNum type="arabicPeriod"/>
              <a:defRPr sz="2800">
                <a:solidFill>
                  <a:srgbClr val="EAEAEA"/>
                </a:solidFill>
                <a:latin typeface="Gill Sans MT"/>
                <a:ea typeface="Gill Sans MT"/>
                <a:cs typeface="Gill Sans MT"/>
                <a:sym typeface="Gill Sans MT"/>
              </a:defRPr>
            </a:pPr>
            <a:r>
              <a:rPr dirty="0" smtClean="0"/>
              <a:t>Carefully </a:t>
            </a:r>
            <a:r>
              <a:rPr dirty="0"/>
              <a:t>align district resources, policies and procedures around the requirements and goals of the </a:t>
            </a:r>
            <a:r>
              <a:rPr dirty="0" smtClean="0"/>
              <a:t>plan</a:t>
            </a:r>
            <a:r>
              <a:rPr lang="en-CA" dirty="0" smtClean="0"/>
              <a:t> (Budget)</a:t>
            </a:r>
            <a:endParaRPr dirty="0"/>
          </a:p>
        </p:txBody>
      </p:sp>
      <p:grpSp>
        <p:nvGrpSpPr>
          <p:cNvPr id="1935" name="Group 19"/>
          <p:cNvGrpSpPr/>
          <p:nvPr/>
        </p:nvGrpSpPr>
        <p:grpSpPr>
          <a:xfrm>
            <a:off x="1350608" y="2904445"/>
            <a:ext cx="603257" cy="633420"/>
            <a:chOff x="0" y="0"/>
            <a:chExt cx="603255" cy="633419"/>
          </a:xfrm>
        </p:grpSpPr>
        <p:sp>
          <p:nvSpPr>
            <p:cNvPr id="1933" name="Oval 20"/>
            <p:cNvSpPr/>
            <p:nvPr/>
          </p:nvSpPr>
          <p:spPr>
            <a:xfrm>
              <a:off x="38105" y="36513"/>
              <a:ext cx="565151" cy="565151"/>
            </a:xfrm>
            <a:prstGeom prst="ellipse">
              <a:avLst/>
            </a:prstGeom>
            <a:noFill/>
            <a:ln w="28575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4" name="Block Arc 21"/>
            <p:cNvSpPr/>
            <p:nvPr/>
          </p:nvSpPr>
          <p:spPr>
            <a:xfrm rot="16200000">
              <a:off x="-54872" y="54871"/>
              <a:ext cx="633420" cy="52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0163" extrusionOk="0">
                  <a:moveTo>
                    <a:pt x="2479" y="20163"/>
                  </a:moveTo>
                  <a:lnTo>
                    <a:pt x="2479" y="20163"/>
                  </a:lnTo>
                  <a:cubicBezTo>
                    <a:pt x="-1202" y="15065"/>
                    <a:pt x="-730" y="7365"/>
                    <a:pt x="3534" y="2964"/>
                  </a:cubicBezTo>
                  <a:cubicBezTo>
                    <a:pt x="7798" y="-1437"/>
                    <a:pt x="14238" y="-872"/>
                    <a:pt x="17919" y="4226"/>
                  </a:cubicBezTo>
                  <a:cubicBezTo>
                    <a:pt x="19518" y="6440"/>
                    <a:pt x="20398" y="9268"/>
                    <a:pt x="20398" y="12194"/>
                  </a:cubicBezTo>
                  <a:lnTo>
                    <a:pt x="18126" y="12244"/>
                  </a:lnTo>
                  <a:cubicBezTo>
                    <a:pt x="18126" y="7010"/>
                    <a:pt x="14577" y="2766"/>
                    <a:pt x="10199" y="2766"/>
                  </a:cubicBezTo>
                  <a:cubicBezTo>
                    <a:pt x="5821" y="2766"/>
                    <a:pt x="2272" y="7010"/>
                    <a:pt x="2272" y="12244"/>
                  </a:cubicBezTo>
                  <a:cubicBezTo>
                    <a:pt x="2272" y="14518"/>
                    <a:pt x="2956" y="16716"/>
                    <a:pt x="4199" y="1843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38" name="Group 22"/>
          <p:cNvGrpSpPr/>
          <p:nvPr/>
        </p:nvGrpSpPr>
        <p:grpSpPr>
          <a:xfrm>
            <a:off x="1364429" y="1630361"/>
            <a:ext cx="632213" cy="633433"/>
            <a:chOff x="0" y="0"/>
            <a:chExt cx="632212" cy="633431"/>
          </a:xfrm>
        </p:grpSpPr>
        <p:sp>
          <p:nvSpPr>
            <p:cNvPr id="1936" name="Oval 23"/>
            <p:cNvSpPr/>
            <p:nvPr/>
          </p:nvSpPr>
          <p:spPr>
            <a:xfrm>
              <a:off x="38119" y="36512"/>
              <a:ext cx="565151" cy="565151"/>
            </a:xfrm>
            <a:prstGeom prst="ellipse">
              <a:avLst/>
            </a:prstGeom>
            <a:noFill/>
            <a:ln w="28575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37" name="Block Arc 24"/>
            <p:cNvSpPr/>
            <p:nvPr/>
          </p:nvSpPr>
          <p:spPr>
            <a:xfrm rot="16200000">
              <a:off x="-610" y="609"/>
              <a:ext cx="633432" cy="63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129" extrusionOk="0">
                  <a:moveTo>
                    <a:pt x="9639" y="21129"/>
                  </a:moveTo>
                  <a:cubicBezTo>
                    <a:pt x="3827" y="20616"/>
                    <a:pt x="-470" y="15480"/>
                    <a:pt x="42" y="9657"/>
                  </a:cubicBezTo>
                  <a:cubicBezTo>
                    <a:pt x="554" y="3834"/>
                    <a:pt x="5680" y="-471"/>
                    <a:pt x="11492" y="42"/>
                  </a:cubicBezTo>
                  <a:cubicBezTo>
                    <a:pt x="16947" y="523"/>
                    <a:pt x="21130" y="5100"/>
                    <a:pt x="21130" y="10585"/>
                  </a:cubicBezTo>
                  <a:lnTo>
                    <a:pt x="18776" y="10628"/>
                  </a:lnTo>
                  <a:cubicBezTo>
                    <a:pt x="18776" y="6085"/>
                    <a:pt x="15100" y="2402"/>
                    <a:pt x="10565" y="2402"/>
                  </a:cubicBezTo>
                  <a:cubicBezTo>
                    <a:pt x="6031" y="2402"/>
                    <a:pt x="2355" y="6085"/>
                    <a:pt x="2355" y="10628"/>
                  </a:cubicBezTo>
                  <a:cubicBezTo>
                    <a:pt x="2355" y="14892"/>
                    <a:pt x="5606" y="18449"/>
                    <a:pt x="9845" y="1882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41" name="Group 28"/>
          <p:cNvGrpSpPr/>
          <p:nvPr/>
        </p:nvGrpSpPr>
        <p:grpSpPr>
          <a:xfrm>
            <a:off x="1320897" y="4175538"/>
            <a:ext cx="603257" cy="631832"/>
            <a:chOff x="0" y="0"/>
            <a:chExt cx="603256" cy="631831"/>
          </a:xfrm>
        </p:grpSpPr>
        <p:sp>
          <p:nvSpPr>
            <p:cNvPr id="1939" name="Oval 29"/>
            <p:cNvSpPr/>
            <p:nvPr/>
          </p:nvSpPr>
          <p:spPr>
            <a:xfrm>
              <a:off x="38106" y="36513"/>
              <a:ext cx="565151" cy="563563"/>
            </a:xfrm>
            <a:prstGeom prst="ellipse">
              <a:avLst/>
            </a:prstGeom>
            <a:noFill/>
            <a:ln w="285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0" name="Block Arc 30"/>
            <p:cNvSpPr/>
            <p:nvPr/>
          </p:nvSpPr>
          <p:spPr>
            <a:xfrm rot="16200000">
              <a:off x="-54227" y="54226"/>
              <a:ext cx="631833" cy="523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5" h="20159" extrusionOk="0">
                  <a:moveTo>
                    <a:pt x="2470" y="20159"/>
                  </a:moveTo>
                  <a:lnTo>
                    <a:pt x="2470" y="20159"/>
                  </a:lnTo>
                  <a:cubicBezTo>
                    <a:pt x="-1205" y="15054"/>
                    <a:pt x="-725" y="7352"/>
                    <a:pt x="3543" y="2955"/>
                  </a:cubicBezTo>
                  <a:cubicBezTo>
                    <a:pt x="7811" y="-1441"/>
                    <a:pt x="14249" y="-866"/>
                    <a:pt x="17925" y="4239"/>
                  </a:cubicBezTo>
                  <a:cubicBezTo>
                    <a:pt x="19518" y="6452"/>
                    <a:pt x="20395" y="9277"/>
                    <a:pt x="20395" y="12199"/>
                  </a:cubicBezTo>
                  <a:lnTo>
                    <a:pt x="18123" y="12248"/>
                  </a:lnTo>
                  <a:cubicBezTo>
                    <a:pt x="18123" y="7008"/>
                    <a:pt x="14574" y="2761"/>
                    <a:pt x="10197" y="2761"/>
                  </a:cubicBezTo>
                  <a:cubicBezTo>
                    <a:pt x="5820" y="2761"/>
                    <a:pt x="2272" y="7008"/>
                    <a:pt x="2272" y="12248"/>
                  </a:cubicBezTo>
                  <a:cubicBezTo>
                    <a:pt x="2272" y="14519"/>
                    <a:pt x="2952" y="16715"/>
                    <a:pt x="4190" y="1843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44" name="Group 31"/>
          <p:cNvGrpSpPr/>
          <p:nvPr/>
        </p:nvGrpSpPr>
        <p:grpSpPr>
          <a:xfrm>
            <a:off x="1322927" y="5465044"/>
            <a:ext cx="632213" cy="633433"/>
            <a:chOff x="0" y="0"/>
            <a:chExt cx="632212" cy="633431"/>
          </a:xfrm>
        </p:grpSpPr>
        <p:sp>
          <p:nvSpPr>
            <p:cNvPr id="1942" name="Oval 32"/>
            <p:cNvSpPr/>
            <p:nvPr/>
          </p:nvSpPr>
          <p:spPr>
            <a:xfrm>
              <a:off x="38119" y="36512"/>
              <a:ext cx="565151" cy="565151"/>
            </a:xfrm>
            <a:prstGeom prst="ellipse">
              <a:avLst/>
            </a:prstGeom>
            <a:noFill/>
            <a:ln w="28575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3" name="Block Arc 33"/>
            <p:cNvSpPr/>
            <p:nvPr/>
          </p:nvSpPr>
          <p:spPr>
            <a:xfrm rot="16200000">
              <a:off x="-610" y="609"/>
              <a:ext cx="633432" cy="63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129" extrusionOk="0">
                  <a:moveTo>
                    <a:pt x="9639" y="21129"/>
                  </a:moveTo>
                  <a:cubicBezTo>
                    <a:pt x="3827" y="20616"/>
                    <a:pt x="-470" y="15480"/>
                    <a:pt x="42" y="9657"/>
                  </a:cubicBezTo>
                  <a:cubicBezTo>
                    <a:pt x="554" y="3834"/>
                    <a:pt x="5680" y="-471"/>
                    <a:pt x="11492" y="42"/>
                  </a:cubicBezTo>
                  <a:cubicBezTo>
                    <a:pt x="16947" y="523"/>
                    <a:pt x="21130" y="5100"/>
                    <a:pt x="21130" y="10585"/>
                  </a:cubicBezTo>
                  <a:lnTo>
                    <a:pt x="18776" y="10628"/>
                  </a:lnTo>
                  <a:cubicBezTo>
                    <a:pt x="18776" y="6085"/>
                    <a:pt x="15100" y="2402"/>
                    <a:pt x="10565" y="2402"/>
                  </a:cubicBezTo>
                  <a:cubicBezTo>
                    <a:pt x="6031" y="2402"/>
                    <a:pt x="2355" y="6085"/>
                    <a:pt x="2355" y="10628"/>
                  </a:cubicBezTo>
                  <a:cubicBezTo>
                    <a:pt x="2355" y="14892"/>
                    <a:pt x="5606" y="18449"/>
                    <a:pt x="9845" y="18823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" r="18609"/>
          <a:stretch/>
        </p:blipFill>
        <p:spPr>
          <a:xfrm>
            <a:off x="3786551" y="-23446"/>
            <a:ext cx="8421858" cy="6881446"/>
          </a:xfrm>
        </p:spPr>
      </p:pic>
      <p:sp>
        <p:nvSpPr>
          <p:cNvPr id="8" name="Rectangle 7"/>
          <p:cNvSpPr/>
          <p:nvPr/>
        </p:nvSpPr>
        <p:spPr>
          <a:xfrm>
            <a:off x="486834" y="762511"/>
            <a:ext cx="49432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prstClr val="white"/>
                </a:solidFill>
                <a:latin typeface="Gill Sans MT" panose="020B0502020104020203" pitchFamily="34" charset="0"/>
              </a:rPr>
              <a:t>Improving students’ achievement and well-being is the fundamental role of </a:t>
            </a:r>
            <a:r>
              <a:rPr lang="en-US" sz="36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Educational Leaders </a:t>
            </a:r>
            <a:endParaRPr lang="en-GB" sz="3600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363" y="3603828"/>
            <a:ext cx="10515600" cy="2917385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ill Sans MT" panose="020B0502020104020203" pitchFamily="34" charset="0"/>
              </a:rPr>
              <a:t>Our ultimate goal is </a:t>
            </a:r>
            <a:r>
              <a:rPr lang="en-US" sz="4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that we have created a  MYSP, that we will monitor through a collaborative process and communicate our progress transparently</a:t>
            </a:r>
            <a:endParaRPr lang="en-US" sz="40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44" y="744571"/>
            <a:ext cx="2723894" cy="2292912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503402" y="550264"/>
            <a:ext cx="3208026" cy="3208014"/>
            <a:chOff x="1195693" y="4054782"/>
            <a:chExt cx="719188" cy="719188"/>
          </a:xfrm>
        </p:grpSpPr>
        <p:sp>
          <p:nvSpPr>
            <p:cNvPr id="6" name="Oval 5"/>
            <p:cNvSpPr/>
            <p:nvPr/>
          </p:nvSpPr>
          <p:spPr>
            <a:xfrm>
              <a:off x="1213474" y="4070617"/>
              <a:ext cx="693360" cy="693361"/>
            </a:xfrm>
            <a:prstGeom prst="ellipse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 rot="16200000">
              <a:off x="1195693" y="4054782"/>
              <a:ext cx="719188" cy="719188"/>
            </a:xfrm>
            <a:prstGeom prst="blockArc">
              <a:avLst>
                <a:gd name="adj1" fmla="val 5701978"/>
                <a:gd name="adj2" fmla="val 120787"/>
                <a:gd name="adj3" fmla="val 409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3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MG_34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463" y="-7938"/>
            <a:ext cx="12192001" cy="6858001"/>
          </a:xfrm>
          <a:prstGeom prst="rect">
            <a:avLst/>
          </a:prstGeom>
          <a:solidFill>
            <a:schemeClr val="tx2">
              <a:lumMod val="5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865461"/>
            <a:ext cx="12192000" cy="920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smtClean="0">
                <a:solidFill>
                  <a:srgbClr val="FFFFFF"/>
                </a:solidFill>
                <a:latin typeface="Gill Sans MT"/>
                <a:cs typeface="Gill Sans MT"/>
              </a:rPr>
              <a:t>The road ahead will make </a:t>
            </a:r>
            <a:br>
              <a:rPr lang="en-US" sz="4000" smtClean="0">
                <a:solidFill>
                  <a:srgbClr val="FFFFFF"/>
                </a:solidFill>
                <a:latin typeface="Gill Sans MT"/>
                <a:cs typeface="Gill Sans MT"/>
              </a:rPr>
            </a:br>
            <a:r>
              <a:rPr lang="en-US" sz="4000" smtClean="0">
                <a:solidFill>
                  <a:srgbClr val="FFFFFF"/>
                </a:solidFill>
                <a:latin typeface="Gill Sans MT"/>
                <a:cs typeface="Gill Sans MT"/>
              </a:rPr>
              <a:t>a difference to those we serve</a:t>
            </a:r>
            <a:r>
              <a:rPr lang="mr-IN" sz="4000" smtClean="0">
                <a:solidFill>
                  <a:srgbClr val="FFFFFF"/>
                </a:solidFill>
                <a:latin typeface="Gill Sans MT"/>
                <a:cs typeface="Gill Sans MT"/>
              </a:rPr>
              <a:t>…</a:t>
            </a:r>
            <a:r>
              <a:rPr lang="en-CA" sz="4000" smtClean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endParaRPr lang="en-US" sz="400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05228"/>
            <a:ext cx="12192000" cy="9202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smtClean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lang="en-US" sz="4000" smtClean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lang="en-CA" sz="4000" err="1" smtClean="0">
                <a:solidFill>
                  <a:srgbClr val="FFFFFF"/>
                </a:solidFill>
                <a:latin typeface="Gill Sans MT"/>
                <a:cs typeface="Gill Sans MT"/>
              </a:rPr>
              <a:t>ank</a:t>
            </a:r>
            <a:r>
              <a:rPr lang="en-CA" sz="4000" smtClean="0">
                <a:solidFill>
                  <a:srgbClr val="FFFFFF"/>
                </a:solidFill>
                <a:latin typeface="Gill Sans MT"/>
                <a:cs typeface="Gill Sans MT"/>
              </a:rPr>
              <a:t> you!</a:t>
            </a:r>
            <a:endParaRPr lang="en-US" sz="400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053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677" t="14084" r="38931" b="4578"/>
          <a:stretch/>
        </p:blipFill>
        <p:spPr>
          <a:xfrm>
            <a:off x="-16932" y="-33867"/>
            <a:ext cx="5353572" cy="690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7999" y="3738033"/>
            <a:ext cx="63923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  <a:sym typeface="Palatino Linotype"/>
              </a:rPr>
              <a:t>Uses evidence from many sources on the nine characteristics of high performing school districts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7999" y="2078567"/>
            <a:ext cx="6392333" cy="9202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Commissioned By Directors of Education (CODE)</a:t>
            </a:r>
            <a:endParaRPr lang="en-US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588000" y="3429000"/>
            <a:ext cx="6392333" cy="42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2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64377" y="1542567"/>
            <a:ext cx="2527876" cy="3663829"/>
            <a:chOff x="3064377" y="1542567"/>
            <a:chExt cx="2527876" cy="36638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377" y="1542567"/>
              <a:ext cx="2527876" cy="3663829"/>
            </a:xfrm>
            <a:prstGeom prst="rect">
              <a:avLst/>
            </a:prstGeom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3492501" y="2152403"/>
              <a:ext cx="148594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Align budgets, personnel/polices and uses of time with district mission, vision and goals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65507" y="611217"/>
            <a:ext cx="2651992" cy="4594147"/>
            <a:chOff x="4885329" y="612249"/>
            <a:chExt cx="2651992" cy="45941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474" y="612249"/>
              <a:ext cx="2400847" cy="4594147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885329" y="1683818"/>
              <a:ext cx="201710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Mission, Vision </a:t>
              </a:r>
              <a:endParaRPr lang="en-US" sz="1600" b="1" dirty="0" smtClean="0">
                <a:solidFill>
                  <a:prstClr val="white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and </a:t>
              </a:r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Goals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63113" y="2237384"/>
              <a:ext cx="214488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Gill Sans MT"/>
                  <a:cs typeface="Gill Sans MT"/>
                </a:rPr>
                <a:t>Establish, broadly shared mission,  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Gill Sans MT"/>
                  <a:cs typeface="Gill Sans MT"/>
                </a:rPr>
                <a:t>vision and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Gill Sans MT"/>
                  <a:cs typeface="Gill Sans MT"/>
                </a:rPr>
                <a:t> goals </a:t>
              </a:r>
            </a:p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Gill Sans MT"/>
                  <a:cs typeface="Gill Sans MT"/>
                </a:rPr>
                <a:t>founded on ambitious images </a:t>
              </a:r>
              <a:endParaRPr lang="en-US" sz="1600" b="1" dirty="0" smtClean="0">
                <a:solidFill>
                  <a:prstClr val="black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black"/>
                  </a:solidFill>
                  <a:latin typeface="Gill Sans MT"/>
                  <a:cs typeface="Gill Sans MT"/>
                </a:rPr>
                <a:t>of </a:t>
              </a:r>
              <a:r>
                <a:rPr lang="en-US" sz="1600" b="1" dirty="0">
                  <a:solidFill>
                    <a:prstClr val="black"/>
                  </a:solidFill>
                  <a:latin typeface="Gill Sans MT"/>
                  <a:cs typeface="Gill Sans MT"/>
                </a:rPr>
                <a:t>the educated person.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4293" y="576537"/>
            <a:ext cx="2557242" cy="2333054"/>
            <a:chOff x="6644293" y="576537"/>
            <a:chExt cx="2557242" cy="23330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4293" y="576537"/>
              <a:ext cx="2557242" cy="2333054"/>
            </a:xfrm>
            <a:prstGeom prst="rect">
              <a:avLst/>
            </a:prstGeom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92588" y="1066679"/>
              <a:ext cx="22257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Provide </a:t>
              </a:r>
              <a:endParaRPr lang="en-US" sz="1600" b="1" dirty="0" smtClean="0">
                <a:solidFill>
                  <a:prstClr val="white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Coherent </a:t>
              </a:r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Instructional Guidance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32626" y="4133257"/>
            <a:ext cx="2303760" cy="2147763"/>
            <a:chOff x="7132626" y="4133257"/>
            <a:chExt cx="2303760" cy="2147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1879" y="4133257"/>
              <a:ext cx="2284507" cy="2147763"/>
            </a:xfrm>
            <a:prstGeom prst="rect">
              <a:avLst/>
            </a:prstGeom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7132626" y="4842525"/>
              <a:ext cx="2254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Provide Job Embedded Professional Development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390581" y="4692125"/>
            <a:ext cx="4141143" cy="1626614"/>
            <a:chOff x="3390581" y="4692125"/>
            <a:chExt cx="4141143" cy="162661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0581" y="4692125"/>
              <a:ext cx="4141143" cy="162661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3741617" y="4941831"/>
              <a:ext cx="3154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Use a                          comprehensive performance management system for school and district leadership development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70980" y="4245645"/>
            <a:ext cx="2348493" cy="2053008"/>
            <a:chOff x="1370980" y="4245645"/>
            <a:chExt cx="2348493" cy="205300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819" y="4245645"/>
              <a:ext cx="2255911" cy="2053008"/>
            </a:xfrm>
            <a:prstGeom prst="rect">
              <a:avLst/>
            </a:prstGeom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370980" y="4904008"/>
              <a:ext cx="23484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Nurture productive working relationships with staff and stakeholders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75312" y="3087394"/>
            <a:ext cx="2028603" cy="3221643"/>
            <a:chOff x="9175312" y="3087394"/>
            <a:chExt cx="2028603" cy="322164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312" y="3087394"/>
              <a:ext cx="1955242" cy="3221643"/>
            </a:xfrm>
            <a:prstGeom prst="rect">
              <a:avLst/>
            </a:prstGeom>
            <a:effectLst>
              <a:outerShdw blurRad="50800" dist="889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249833" y="3878676"/>
              <a:ext cx="195408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Advocate </a:t>
              </a:r>
              <a:endParaRPr lang="en-US" sz="1600" b="1" dirty="0" smtClean="0">
                <a:solidFill>
                  <a:prstClr val="white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for </a:t>
              </a:r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and </a:t>
              </a:r>
              <a:endParaRPr lang="en-US" sz="1600" b="1" dirty="0" smtClean="0">
                <a:solidFill>
                  <a:prstClr val="white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support </a:t>
              </a: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a </a:t>
              </a:r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policy-governance approach </a:t>
              </a:r>
              <a:endParaRPr lang="en-US" sz="1600" b="1" dirty="0" smtClean="0">
                <a:solidFill>
                  <a:prstClr val="white"/>
                </a:solidFill>
                <a:latin typeface="Gill Sans MT"/>
                <a:cs typeface="Gill Sans MT"/>
              </a:endParaRPr>
            </a:p>
            <a:p>
              <a:pPr algn="ctr"/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to </a:t>
              </a:r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B</a:t>
              </a:r>
              <a:r>
                <a:rPr lang="en-US" sz="1600" b="1" dirty="0" smtClean="0">
                  <a:solidFill>
                    <a:prstClr val="white"/>
                  </a:solidFill>
                  <a:latin typeface="Gill Sans MT"/>
                  <a:cs typeface="Gill Sans MT"/>
                </a:rPr>
                <a:t>oard </a:t>
              </a:r>
              <a:endParaRPr lang="en-US" sz="1600" b="1" dirty="0">
                <a:solidFill>
                  <a:prstClr val="white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89367" y="2974033"/>
            <a:ext cx="2018381" cy="1657116"/>
            <a:chOff x="1389367" y="2974033"/>
            <a:chExt cx="2018381" cy="165711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9367" y="2974033"/>
              <a:ext cx="2003324" cy="1657116"/>
            </a:xfrm>
            <a:prstGeom prst="rect">
              <a:avLst/>
            </a:prstGeom>
            <a:effectLst>
              <a:outerShdw blurRad="50800" dist="1397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1873773" y="3103124"/>
              <a:ext cx="15339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Create learning oriented improvement processes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06888" y="2370687"/>
            <a:ext cx="2463079" cy="2280252"/>
            <a:chOff x="7106888" y="2370687"/>
            <a:chExt cx="2463079" cy="2280252"/>
          </a:xfrm>
        </p:grpSpPr>
        <p:grpSp>
          <p:nvGrpSpPr>
            <p:cNvPr id="28" name="Group 27"/>
            <p:cNvGrpSpPr/>
            <p:nvPr/>
          </p:nvGrpSpPr>
          <p:grpSpPr>
            <a:xfrm>
              <a:off x="7106888" y="2370687"/>
              <a:ext cx="2463079" cy="2280252"/>
              <a:chOff x="7106888" y="2370687"/>
              <a:chExt cx="2463079" cy="228025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6888" y="2370687"/>
                <a:ext cx="2329497" cy="2280252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06888" y="2957739"/>
                <a:ext cx="246307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prstClr val="white"/>
                    </a:solidFill>
                    <a:latin typeface="Gill Sans MT"/>
                    <a:cs typeface="Gill Sans MT"/>
                  </a:rPr>
                  <a:t>Build district and </a:t>
                </a:r>
              </a:p>
              <a:p>
                <a:pPr algn="ctr"/>
                <a:r>
                  <a:rPr lang="en-US" sz="1600" b="1" dirty="0">
                    <a:solidFill>
                      <a:prstClr val="white"/>
                    </a:solidFill>
                    <a:latin typeface="Gill Sans MT"/>
                    <a:cs typeface="Gill Sans MT"/>
                  </a:rPr>
                  <a:t>school </a:t>
                </a:r>
                <a:r>
                  <a:rPr lang="en-US" sz="1600" b="1" dirty="0" smtClean="0">
                    <a:solidFill>
                      <a:prstClr val="white"/>
                    </a:solidFill>
                    <a:latin typeface="Gill Sans MT"/>
                    <a:cs typeface="Gill Sans MT"/>
                  </a:rPr>
                  <a:t>capacity - Seek  </a:t>
                </a:r>
                <a:r>
                  <a:rPr lang="en-US" sz="1600" b="1" dirty="0">
                    <a:solidFill>
                      <a:prstClr val="white"/>
                    </a:solidFill>
                    <a:latin typeface="Gill Sans MT"/>
                    <a:cs typeface="Gill Sans MT"/>
                  </a:rPr>
                  <a:t>out and use</a:t>
                </a:r>
              </a:p>
              <a:p>
                <a:pPr algn="ctr"/>
                <a:r>
                  <a:rPr lang="en-US" sz="1600" b="1" dirty="0">
                    <a:solidFill>
                      <a:prstClr val="white"/>
                    </a:solidFill>
                    <a:latin typeface="Gill Sans MT"/>
                    <a:cs typeface="Gill Sans MT"/>
                  </a:rPr>
                  <a:t> multiple sources</a:t>
                </a:r>
              </a:p>
              <a:p>
                <a:pPr algn="ctr"/>
                <a:r>
                  <a:rPr lang="en-US" sz="1600" b="1" dirty="0">
                    <a:solidFill>
                      <a:prstClr val="white"/>
                    </a:solidFill>
                    <a:latin typeface="Gill Sans MT"/>
                    <a:cs typeface="Gill Sans MT"/>
                  </a:rPr>
                  <a:t> 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297337" y="3975787"/>
              <a:ext cx="10774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prstClr val="white"/>
                  </a:solidFill>
                  <a:latin typeface="Gill Sans MT"/>
                  <a:cs typeface="Gill Sans MT"/>
                </a:rPr>
                <a:t>      of  evidence</a:t>
              </a:r>
              <a:endParaRPr lang="en-US" sz="1600" dirty="0">
                <a:solidFill>
                  <a:prstClr val="black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594497" y="533403"/>
            <a:ext cx="3787004" cy="9202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prstClr val="white"/>
                </a:solidFill>
                <a:latin typeface="Gill Sans MT"/>
                <a:cs typeface="Gill Sans MT"/>
              </a:rPr>
              <a:t>Characteristics</a:t>
            </a:r>
            <a:endParaRPr lang="en-US" sz="4000" b="1" dirty="0">
              <a:solidFill>
                <a:prstClr val="white"/>
              </a:solidFill>
              <a:latin typeface="Gill Sans MT"/>
              <a:cs typeface="Gill Sans MT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635002" y="1248836"/>
            <a:ext cx="3704167" cy="245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5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Mission, Vision and Priorities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40909" y="1956225"/>
            <a:ext cx="75507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Ensure transparent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visioning/direction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setting process is carried out 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Consult extensively about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District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directions as part of the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process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Spend sufficient time to ensure that the mission, vision and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goals, direction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of the system is widely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known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Implementing the strategic priorities  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Monitor the multi-year strategic plan (MYSP)</a:t>
            </a: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6545" y="2757140"/>
            <a:ext cx="3052484" cy="264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4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9" y="60036"/>
            <a:ext cx="11707091" cy="12561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Advocate for the support and a policy-governance approach to Board and Trustee practice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86727" y="1967616"/>
            <a:ext cx="8267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/>
              </a:buClr>
              <a:buFont typeface="Wingdings" charset="2"/>
              <a:buChar char="v"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Encourage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T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rustees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to focus on district policy and the achievement of the district’s goals and priorities 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Encourage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participation of the elected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Board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in setting broad goals for its use in fulfilling its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policy-setting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and policy-monitoring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responsibilities</a:t>
            </a: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US" sz="2800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marL="457200" indent="-457200"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Regularly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report to the </a:t>
            </a:r>
            <a:r>
              <a:rPr lang="en-US" sz="28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Board </a:t>
            </a:r>
            <a:r>
              <a:rPr lang="en-US" sz="2800" dirty="0">
                <a:solidFill>
                  <a:prstClr val="white"/>
                </a:solidFill>
                <a:latin typeface="Gill Sans MT" panose="020B0502020104020203" pitchFamily="34" charset="0"/>
              </a:rPr>
              <a:t>progress in achieving these broad goals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6930" y="2655209"/>
            <a:ext cx="3044343" cy="25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flipH="1">
            <a:off x="1331241" y="1773534"/>
            <a:ext cx="1437198" cy="967719"/>
          </a:xfrm>
          <a:prstGeom prst="roundRect">
            <a:avLst>
              <a:gd name="adj" fmla="val 16554"/>
            </a:avLst>
          </a:prstGeom>
          <a:solidFill>
            <a:srgbClr val="EC213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 flipH="1">
            <a:off x="1331241" y="3590792"/>
            <a:ext cx="1437198" cy="967719"/>
          </a:xfrm>
          <a:prstGeom prst="roundRect">
            <a:avLst>
              <a:gd name="adj" fmla="val 16554"/>
            </a:avLst>
          </a:prstGeom>
          <a:solidFill>
            <a:srgbClr val="A4CC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 flipH="1">
            <a:off x="1331241" y="5422898"/>
            <a:ext cx="1437198" cy="967719"/>
          </a:xfrm>
          <a:prstGeom prst="roundRect">
            <a:avLst>
              <a:gd name="adj" fmla="val 16554"/>
            </a:avLst>
          </a:prstGeom>
          <a:solidFill>
            <a:srgbClr val="118C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3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</a:t>
            </a:r>
            <a:r>
              <a:rPr lang="en-US" dirty="0" smtClean="0"/>
              <a:t>Board </a:t>
            </a:r>
            <a:r>
              <a:rPr lang="en-US" dirty="0"/>
              <a:t>practices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6973" y="1649261"/>
            <a:ext cx="81348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Use the </a:t>
            </a:r>
            <a:r>
              <a:rPr lang="en-US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District’s </a:t>
            </a: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beliefs and vision for student learning and well-being as the foundation for strategic planning and ongoing system evaluation; </a:t>
            </a:r>
          </a:p>
          <a:p>
            <a:endParaRPr lang="fr-F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Focus most policy making on the improvement of student learning and </a:t>
            </a:r>
            <a:r>
              <a:rPr lang="en-US" sz="24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well</a:t>
            </a:r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-being consistent with the system’s mission and vision; </a:t>
            </a:r>
            <a:endParaRPr lang="fr-F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fr-FR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Develop policies and support staff decisions aimed at providing rich curricula and engaging forms of instruction for all students and eliminating those that do not.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90" y="1824539"/>
            <a:ext cx="1042506" cy="865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49" y="3663135"/>
            <a:ext cx="975445" cy="823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07" y="5480000"/>
            <a:ext cx="97544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805342" y="2258105"/>
            <a:ext cx="923827" cy="92382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59926" y="2311687"/>
            <a:ext cx="923827" cy="92382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48254" y="2311688"/>
            <a:ext cx="923827" cy="92382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874052" y="2325543"/>
            <a:ext cx="923827" cy="92382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457642" y="2311688"/>
            <a:ext cx="923827" cy="923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Board practices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793785" y="3474581"/>
            <a:ext cx="21637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Gill Sans MT" panose="020B0502020104020203" pitchFamily="34" charset="0"/>
              </a:rPr>
              <a:t>Aligning budgets with visions/strategic plans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0767" y="3474581"/>
            <a:ext cx="19904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white"/>
                </a:solidFill>
                <a:latin typeface="Gill Sans MT" panose="020B0502020104020203" pitchFamily="34" charset="0"/>
              </a:rPr>
              <a:t>Policy not </a:t>
            </a:r>
            <a:r>
              <a:rPr lang="en-US" sz="2400" smtClean="0">
                <a:solidFill>
                  <a:prstClr val="white"/>
                </a:solidFill>
                <a:latin typeface="Gill Sans MT" panose="020B0502020104020203" pitchFamily="34" charset="0"/>
              </a:rPr>
              <a:t>operations</a:t>
            </a:r>
            <a:endParaRPr lang="en-US" sz="240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6894" y="3474581"/>
            <a:ext cx="1995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white"/>
                </a:solidFill>
                <a:latin typeface="Gill Sans MT" panose="020B0502020104020203" pitchFamily="34" charset="0"/>
              </a:rPr>
              <a:t>Effective and efficient policy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1772" y="3474581"/>
            <a:ext cx="23868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Gill Sans MT" panose="020B0502020104020203" pitchFamily="34" charset="0"/>
              </a:rPr>
              <a:t>Relationships with senior staff, especially </a:t>
            </a:r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director/superintendent/director </a:t>
            </a:r>
          </a:p>
          <a:p>
            <a:pPr lvl="0" algn="ctr"/>
            <a:r>
              <a:rPr lang="en-US" sz="2400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general</a:t>
            </a:r>
            <a:endParaRPr lang="en-US" sz="2400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7453" y="3474581"/>
            <a:ext cx="2407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>
                <a:solidFill>
                  <a:prstClr val="white"/>
                </a:solidFill>
                <a:latin typeface="Gill Sans MT" panose="020B0502020104020203" pitchFamily="34" charset="0"/>
              </a:rPr>
              <a:t>Honoring the community’s voice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54"/>
          <a:stretch/>
        </p:blipFill>
        <p:spPr>
          <a:xfrm>
            <a:off x="879050" y="2349272"/>
            <a:ext cx="842319" cy="723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973"/>
          <a:stretch/>
        </p:blipFill>
        <p:spPr>
          <a:xfrm>
            <a:off x="3210055" y="2402888"/>
            <a:ext cx="817605" cy="711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874"/>
          <a:stretch/>
        </p:blipFill>
        <p:spPr>
          <a:xfrm>
            <a:off x="5597638" y="2419671"/>
            <a:ext cx="830554" cy="715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16"/>
          <a:stretch/>
        </p:blipFill>
        <p:spPr>
          <a:xfrm>
            <a:off x="10470186" y="2392908"/>
            <a:ext cx="898740" cy="752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89671" y="2433526"/>
            <a:ext cx="914479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4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Update(102 Sildes)">
  <a:themeElements>
    <a:clrScheme name="Full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80B7"/>
      </a:accent1>
      <a:accent2>
        <a:srgbClr val="179E86"/>
      </a:accent2>
      <a:accent3>
        <a:srgbClr val="9EBE5B"/>
      </a:accent3>
      <a:accent4>
        <a:srgbClr val="F59B11"/>
      </a:accent4>
      <a:accent5>
        <a:srgbClr val="C03B26"/>
      </a:accent5>
      <a:accent6>
        <a:srgbClr val="633248"/>
      </a:accent6>
      <a:hlink>
        <a:srgbClr val="0563C1"/>
      </a:hlink>
      <a:folHlink>
        <a:srgbClr val="954F72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Update(102 Sildes)">
  <a:themeElements>
    <a:clrScheme name="Full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80B7"/>
      </a:accent1>
      <a:accent2>
        <a:srgbClr val="179E86"/>
      </a:accent2>
      <a:accent3>
        <a:srgbClr val="9EBE5B"/>
      </a:accent3>
      <a:accent4>
        <a:srgbClr val="F59B11"/>
      </a:accent4>
      <a:accent5>
        <a:srgbClr val="C03B26"/>
      </a:accent5>
      <a:accent6>
        <a:srgbClr val="633248"/>
      </a:accent6>
      <a:hlink>
        <a:srgbClr val="0563C1"/>
      </a:hlink>
      <a:folHlink>
        <a:srgbClr val="954F72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Update(102 Sildes)">
  <a:themeElements>
    <a:clrScheme name="Full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80B7"/>
      </a:accent1>
      <a:accent2>
        <a:srgbClr val="179E86"/>
      </a:accent2>
      <a:accent3>
        <a:srgbClr val="9EBE5B"/>
      </a:accent3>
      <a:accent4>
        <a:srgbClr val="F59B11"/>
      </a:accent4>
      <a:accent5>
        <a:srgbClr val="C03B26"/>
      </a:accent5>
      <a:accent6>
        <a:srgbClr val="633248"/>
      </a:accent6>
      <a:hlink>
        <a:srgbClr val="0563C1"/>
      </a:hlink>
      <a:folHlink>
        <a:srgbClr val="954F72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Update(102 Sildes)">
  <a:themeElements>
    <a:clrScheme name="Full Color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80B7"/>
      </a:accent1>
      <a:accent2>
        <a:srgbClr val="179E86"/>
      </a:accent2>
      <a:accent3>
        <a:srgbClr val="9EBE5B"/>
      </a:accent3>
      <a:accent4>
        <a:srgbClr val="F59B11"/>
      </a:accent4>
      <a:accent5>
        <a:srgbClr val="C03B26"/>
      </a:accent5>
      <a:accent6>
        <a:srgbClr val="633248"/>
      </a:accent6>
      <a:hlink>
        <a:srgbClr val="0563C1"/>
      </a:hlink>
      <a:folHlink>
        <a:srgbClr val="954F72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6221</TotalTime>
  <Words>1651</Words>
  <Application>Microsoft Macintosh PowerPoint</Application>
  <PresentationFormat>Widescreen</PresentationFormat>
  <Paragraphs>263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Calibri</vt:lpstr>
      <vt:lpstr>Calibri Light</vt:lpstr>
      <vt:lpstr>FontAwesome</vt:lpstr>
      <vt:lpstr>Gill Sans MT</vt:lpstr>
      <vt:lpstr>Lato Light</vt:lpstr>
      <vt:lpstr>Lato Regular</vt:lpstr>
      <vt:lpstr>Mangal</vt:lpstr>
      <vt:lpstr>Open Sans Light</vt:lpstr>
      <vt:lpstr>Palatino Linotype</vt:lpstr>
      <vt:lpstr>Raleway Light</vt:lpstr>
      <vt:lpstr>Tahoma</vt:lpstr>
      <vt:lpstr>Wingdings</vt:lpstr>
      <vt:lpstr>Arial</vt:lpstr>
      <vt:lpstr>Office Theme</vt:lpstr>
      <vt:lpstr>1_Office Theme</vt:lpstr>
      <vt:lpstr>2_Update(102 Sildes)</vt:lpstr>
      <vt:lpstr>4_Update(102 Sildes)</vt:lpstr>
      <vt:lpstr>5_Update(102 Sildes)</vt:lpstr>
      <vt:lpstr>Update(102 Sildes)</vt:lpstr>
      <vt:lpstr>PowerPoint Presentation</vt:lpstr>
      <vt:lpstr>Objectives</vt:lpstr>
      <vt:lpstr>PowerPoint Presentation</vt:lpstr>
      <vt:lpstr>Commissioned By Directors of Education (CODE)</vt:lpstr>
      <vt:lpstr>PowerPoint Presentation</vt:lpstr>
      <vt:lpstr>Mission, Vision and Priorities</vt:lpstr>
      <vt:lpstr>Advocate for the support and a policy-governance approach to Board and Trustee practice</vt:lpstr>
      <vt:lpstr>Effective Board practices</vt:lpstr>
      <vt:lpstr>Effective Board practices</vt:lpstr>
      <vt:lpstr>An Effective Mission, Vision and  Strategic Priorities</vt:lpstr>
      <vt:lpstr>Authentic consultation</vt:lpstr>
      <vt:lpstr>Student well-being</vt:lpstr>
      <vt:lpstr>Well-being is selected frequently as a strategic priority in Strategic Plans? How effectively do you track progress?</vt:lpstr>
      <vt:lpstr>PowerPoint Presentation</vt:lpstr>
      <vt:lpstr>Thames Valley District School Board Priority</vt:lpstr>
      <vt:lpstr>PowerPoint Presentation</vt:lpstr>
      <vt:lpstr>What are the Trustees responsible for? </vt:lpstr>
      <vt:lpstr>How do Districts monitor their plan? </vt:lpstr>
      <vt:lpstr>Monitoring progress</vt:lpstr>
      <vt:lpstr>Step One</vt:lpstr>
      <vt:lpstr>Step Two</vt:lpstr>
      <vt:lpstr>Step Three</vt:lpstr>
      <vt:lpstr>Step Four</vt:lpstr>
      <vt:lpstr>Step Five</vt:lpstr>
      <vt:lpstr>Discussion </vt:lpstr>
      <vt:lpstr>Anglophone East District School Boards Strategic Priority </vt:lpstr>
      <vt:lpstr>Questions of Principals each June</vt:lpstr>
      <vt:lpstr>Strategy</vt:lpstr>
      <vt:lpstr>Success criteria</vt:lpstr>
      <vt:lpstr>Our ultimate goal is that we have created a  MYSP, that we will monitor through a collaborative process and communicate our progress transparently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HERE</dc:title>
  <dc:creator>chouaib seghair</dc:creator>
  <cp:lastModifiedBy>Catherine McCullough</cp:lastModifiedBy>
  <cp:revision>506</cp:revision>
  <cp:lastPrinted>2017-07-28T11:24:27Z</cp:lastPrinted>
  <dcterms:created xsi:type="dcterms:W3CDTF">2017-05-07T15:58:15Z</dcterms:created>
  <dcterms:modified xsi:type="dcterms:W3CDTF">2019-07-04T19:49:20Z</dcterms:modified>
</cp:coreProperties>
</file>